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notesMasterIdLst>
    <p:notesMasterId r:id="rId26"/>
  </p:notesMasterIdLst>
  <p:sldIdLst>
    <p:sldId id="332" r:id="rId5"/>
    <p:sldId id="333" r:id="rId6"/>
    <p:sldId id="335" r:id="rId7"/>
    <p:sldId id="336" r:id="rId8"/>
    <p:sldId id="337" r:id="rId9"/>
    <p:sldId id="338" r:id="rId10"/>
    <p:sldId id="343" r:id="rId11"/>
    <p:sldId id="344" r:id="rId12"/>
    <p:sldId id="345" r:id="rId13"/>
    <p:sldId id="339" r:id="rId14"/>
    <p:sldId id="346" r:id="rId15"/>
    <p:sldId id="341" r:id="rId16"/>
    <p:sldId id="347" r:id="rId17"/>
    <p:sldId id="348" r:id="rId18"/>
    <p:sldId id="349" r:id="rId19"/>
    <p:sldId id="350" r:id="rId20"/>
    <p:sldId id="352" r:id="rId21"/>
    <p:sldId id="351" r:id="rId22"/>
    <p:sldId id="353" r:id="rId23"/>
    <p:sldId id="354" r:id="rId24"/>
    <p:sldId id="342" r:id="rId25"/>
  </p:sldIdLst>
  <p:sldSz cx="12192000" cy="6858000"/>
  <p:notesSz cx="6858000" cy="9144000"/>
  <p:embeddedFontLst>
    <p:embeddedFont>
      <p:font typeface="Game Of Squids" pitchFamily="2" charset="0"/>
      <p:regular r:id="rId27"/>
    </p:embeddedFont>
    <p:embeddedFont>
      <p:font typeface="Lucida Sans Typewriter" panose="020B0509030504030204" pitchFamily="49" charset="77"/>
      <p:regular r:id="rId28"/>
      <p:bold r:id="rId29"/>
      <p:italic r:id="rId30"/>
      <p:boldItalic r:id="rId31"/>
    </p:embeddedFont>
    <p:embeddedFont>
      <p:font typeface="Open Sans" panose="020B0606030504020204" pitchFamily="34" charset="0"/>
      <p:regular r:id="rId32"/>
      <p:bold r:id="rId33"/>
      <p:italic r:id="rId34"/>
      <p:boldItalic r:id="rId35"/>
    </p:embeddedFont>
    <p:embeddedFont>
      <p:font typeface="Raleway Medium" pitchFamily="2" charset="77"/>
      <p:regular r:id="rId36"/>
      <p:bold r:id="rId37"/>
      <p:italic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017" userDrawn="1">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1A76"/>
    <a:srgbClr val="239F9C"/>
    <a:srgbClr val="5B2A00"/>
    <a:srgbClr val="E08D08"/>
    <a:srgbClr val="A26A0C"/>
    <a:srgbClr val="1DC7C6"/>
    <a:srgbClr val="D1AFC4"/>
    <a:srgbClr val="262626"/>
    <a:srgbClr val="161616"/>
    <a:srgbClr val="E8B9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73F231-2980-394A-9A67-66E1D9AEF1AD}" v="186" dt="2025-06-25T05:37:22.740"/>
    <p1510:client id="{A4C63BF2-97B6-4BE0-B51F-48532DE2720F}" v="11" dt="2025-06-24T14:40:51.0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603" autoAdjust="0"/>
    <p:restoredTop sz="94660"/>
  </p:normalViewPr>
  <p:slideViewPr>
    <p:cSldViewPr snapToGrid="0">
      <p:cViewPr>
        <p:scale>
          <a:sx n="47" d="100"/>
          <a:sy n="47" d="100"/>
        </p:scale>
        <p:origin x="2168" y="1920"/>
      </p:cViewPr>
      <p:guideLst>
        <p:guide pos="6017"/>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7.fntdata"/><Relationship Id="rId38" Type="http://schemas.openxmlformats.org/officeDocument/2006/relationships/font" Target="fonts/font12.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3835E-0157-5F4E-8350-374281DD9658}" type="doc">
      <dgm:prSet loTypeId="urn:microsoft.com/office/officeart/2009/3/layout/StepUpProcess" loCatId="" qsTypeId="urn:microsoft.com/office/officeart/2005/8/quickstyle/simple1" qsCatId="simple" csTypeId="urn:microsoft.com/office/officeart/2005/8/colors/accent1_2" csCatId="accent1" phldr="1"/>
      <dgm:spPr/>
      <dgm:t>
        <a:bodyPr/>
        <a:lstStyle/>
        <a:p>
          <a:endParaRPr lang="en-GB"/>
        </a:p>
      </dgm:t>
    </dgm:pt>
    <dgm:pt modelId="{54A91AF4-4996-499A-9D6F-44FC2CC1119A}">
      <dgm:prSet custT="1"/>
      <dgm:spPr/>
      <dgm:t>
        <a:bodyPr/>
        <a:lstStyle/>
        <a:p>
          <a:pPr>
            <a:buNone/>
          </a:pPr>
          <a:r>
            <a:rPr lang="en-US" sz="1400" b="1" dirty="0">
              <a:solidFill>
                <a:schemeClr val="bg1"/>
              </a:solidFill>
            </a:rPr>
            <a:t>Capitalism and Desperation:</a:t>
          </a:r>
          <a:br>
            <a:rPr lang="en-US" sz="1400" dirty="0">
              <a:solidFill>
                <a:schemeClr val="bg1"/>
              </a:solidFill>
            </a:rPr>
          </a:br>
          <a:r>
            <a:rPr lang="en-US" sz="1400" dirty="0">
              <a:solidFill>
                <a:schemeClr val="bg1"/>
              </a:solidFill>
            </a:rPr>
            <a:t>Players don’t enter the game out of true free will — they’re driven by debt, poverty, and social failure. The show reveals how capitalism creates conditions where people face choices that are not really choices at all.</a:t>
          </a:r>
        </a:p>
      </dgm:t>
    </dgm:pt>
    <dgm:pt modelId="{9C794A7C-9AF3-4AC9-841E-BFFA3531DBD7}" type="parTrans" cxnId="{F77BF453-1382-4FBC-896C-7A34FB9754C5}">
      <dgm:prSet/>
      <dgm:spPr/>
      <dgm:t>
        <a:bodyPr/>
        <a:lstStyle/>
        <a:p>
          <a:endParaRPr lang="en-US"/>
        </a:p>
      </dgm:t>
    </dgm:pt>
    <dgm:pt modelId="{0C807CDA-8A07-4728-AB1F-05528EF03F0D}" type="sibTrans" cxnId="{F77BF453-1382-4FBC-896C-7A34FB9754C5}">
      <dgm:prSet/>
      <dgm:spPr/>
      <dgm:t>
        <a:bodyPr/>
        <a:lstStyle/>
        <a:p>
          <a:endParaRPr lang="en-US"/>
        </a:p>
      </dgm:t>
    </dgm:pt>
    <dgm:pt modelId="{6B6A9D09-8BA8-45F4-A1A1-6CF1E90D98FA}">
      <dgm:prSet custT="1"/>
      <dgm:spPr/>
      <dgm:t>
        <a:bodyPr/>
        <a:lstStyle/>
        <a:p>
          <a:r>
            <a:rPr lang="en-US" sz="1400" b="1" dirty="0">
              <a:solidFill>
                <a:schemeClr val="bg1"/>
              </a:solidFill>
            </a:rPr>
            <a:t>Class Stratification:</a:t>
          </a:r>
          <a:br>
            <a:rPr lang="en-US" sz="1400" dirty="0">
              <a:solidFill>
                <a:schemeClr val="bg1"/>
              </a:solidFill>
            </a:rPr>
          </a:br>
          <a:r>
            <a:rPr lang="en-US" sz="1400" dirty="0">
              <a:solidFill>
                <a:schemeClr val="bg1"/>
              </a:solidFill>
            </a:rPr>
            <a:t>The wealthy VIPs watch the games from above, completely detached. The poor literally risk their lives while the rich gamble for fun. It’s a direct critique of economic inequality and elite control.</a:t>
          </a:r>
        </a:p>
      </dgm:t>
    </dgm:pt>
    <dgm:pt modelId="{DF68AD9F-2919-4B6A-A3CE-205924FF8474}" type="parTrans" cxnId="{2A97F407-CC56-4B7A-A116-FDB0E0D6753E}">
      <dgm:prSet/>
      <dgm:spPr/>
      <dgm:t>
        <a:bodyPr/>
        <a:lstStyle/>
        <a:p>
          <a:endParaRPr lang="en-US"/>
        </a:p>
      </dgm:t>
    </dgm:pt>
    <dgm:pt modelId="{84DCA984-32B9-4DB6-A213-E730DBD4D26A}" type="sibTrans" cxnId="{2A97F407-CC56-4B7A-A116-FDB0E0D6753E}">
      <dgm:prSet/>
      <dgm:spPr/>
      <dgm:t>
        <a:bodyPr/>
        <a:lstStyle/>
        <a:p>
          <a:endParaRPr lang="en-US"/>
        </a:p>
      </dgm:t>
    </dgm:pt>
    <dgm:pt modelId="{A1F75F0A-6F42-40C4-9D70-38A46720FC04}">
      <dgm:prSet custT="1"/>
      <dgm:spPr/>
      <dgm:t>
        <a:bodyPr/>
        <a:lstStyle/>
        <a:p>
          <a:pPr>
            <a:buNone/>
          </a:pPr>
          <a:r>
            <a:rPr lang="en-US" sz="1400" b="1" dirty="0">
              <a:solidFill>
                <a:schemeClr val="bg1"/>
              </a:solidFill>
            </a:rPr>
            <a:t>Sociological Tie-In (Mix It Up):</a:t>
          </a:r>
          <a:br>
            <a:rPr lang="en-US" sz="1400" dirty="0">
              <a:solidFill>
                <a:schemeClr val="bg1"/>
              </a:solidFill>
            </a:rPr>
          </a:br>
          <a:r>
            <a:rPr lang="en-US" sz="1400" dirty="0">
              <a:solidFill>
                <a:schemeClr val="bg1"/>
              </a:solidFill>
            </a:rPr>
            <a:t>As </a:t>
          </a:r>
          <a:r>
            <a:rPr lang="en-US" sz="1400" dirty="0" err="1">
              <a:solidFill>
                <a:schemeClr val="bg1"/>
              </a:solidFill>
            </a:rPr>
            <a:t>Grazien</a:t>
          </a:r>
          <a:r>
            <a:rPr lang="en-US" sz="1400" dirty="0">
              <a:solidFill>
                <a:schemeClr val="bg1"/>
              </a:solidFill>
            </a:rPr>
            <a:t> explained, media often reflects the values and interests of the elite. Squid Games critiques how economic systems and media normalize exploitation through entertainment and illusion of choice.</a:t>
          </a:r>
        </a:p>
      </dgm:t>
    </dgm:pt>
    <dgm:pt modelId="{4FB11E9C-950F-4B75-A93C-FA487AA38EF3}" type="parTrans" cxnId="{ED3804EF-4D4E-4D01-B5E4-F67C4D32B4C3}">
      <dgm:prSet/>
      <dgm:spPr/>
      <dgm:t>
        <a:bodyPr/>
        <a:lstStyle/>
        <a:p>
          <a:endParaRPr lang="en-US"/>
        </a:p>
      </dgm:t>
    </dgm:pt>
    <dgm:pt modelId="{D570C07C-3C75-4544-9E31-9C5567D1920B}" type="sibTrans" cxnId="{ED3804EF-4D4E-4D01-B5E4-F67C4D32B4C3}">
      <dgm:prSet/>
      <dgm:spPr/>
      <dgm:t>
        <a:bodyPr/>
        <a:lstStyle/>
        <a:p>
          <a:endParaRPr lang="en-US"/>
        </a:p>
      </dgm:t>
    </dgm:pt>
    <dgm:pt modelId="{DD5DC8B9-0322-4DA9-886B-1A36FA7E2DE9}">
      <dgm:prSet custT="1"/>
      <dgm:spPr/>
      <dgm:t>
        <a:bodyPr/>
        <a:lstStyle/>
        <a:p>
          <a:pPr>
            <a:buNone/>
          </a:pPr>
          <a:r>
            <a:rPr lang="en-US" sz="1400" b="1" dirty="0">
              <a:solidFill>
                <a:schemeClr val="bg1"/>
              </a:solidFill>
            </a:rPr>
            <a:t>Ali’s Story (Migrant Labor):</a:t>
          </a:r>
          <a:br>
            <a:rPr lang="en-US" sz="1400" dirty="0">
              <a:solidFill>
                <a:schemeClr val="bg1"/>
              </a:solidFill>
            </a:rPr>
          </a:br>
          <a:r>
            <a:rPr lang="en-US" sz="1400" dirty="0">
              <a:solidFill>
                <a:schemeClr val="bg1"/>
              </a:solidFill>
            </a:rPr>
            <a:t>Ali represents the exploited migrant worker which at one point, was betrayed by his employer. His role highlights the global issue of labor abuse in capitalistic systems</a:t>
          </a:r>
        </a:p>
      </dgm:t>
    </dgm:pt>
    <dgm:pt modelId="{95DCD2D6-7F28-4778-ADA9-62301BF8D536}" type="parTrans" cxnId="{1FC44BE6-C35D-47ED-A0CF-65DD83BF5DF1}">
      <dgm:prSet/>
      <dgm:spPr/>
      <dgm:t>
        <a:bodyPr/>
        <a:lstStyle/>
        <a:p>
          <a:endParaRPr lang="en-US"/>
        </a:p>
      </dgm:t>
    </dgm:pt>
    <dgm:pt modelId="{1B7F31A9-2B98-4CD3-A24C-67E9F7B66504}" type="sibTrans" cxnId="{1FC44BE6-C35D-47ED-A0CF-65DD83BF5DF1}">
      <dgm:prSet/>
      <dgm:spPr/>
      <dgm:t>
        <a:bodyPr/>
        <a:lstStyle/>
        <a:p>
          <a:endParaRPr lang="en-US"/>
        </a:p>
      </dgm:t>
    </dgm:pt>
    <dgm:pt modelId="{208D3422-92B7-AF49-A17C-42BA5D7AA580}" type="pres">
      <dgm:prSet presAssocID="{CD73835E-0157-5F4E-8350-374281DD9658}" presName="rootnode" presStyleCnt="0">
        <dgm:presLayoutVars>
          <dgm:chMax/>
          <dgm:chPref/>
          <dgm:dir/>
          <dgm:animLvl val="lvl"/>
        </dgm:presLayoutVars>
      </dgm:prSet>
      <dgm:spPr/>
    </dgm:pt>
    <dgm:pt modelId="{DCF17C17-3EED-451C-9D9B-A191EC09EB0F}" type="pres">
      <dgm:prSet presAssocID="{54A91AF4-4996-499A-9D6F-44FC2CC1119A}" presName="composite" presStyleCnt="0"/>
      <dgm:spPr/>
    </dgm:pt>
    <dgm:pt modelId="{4FBEA5ED-A6D1-447F-B955-CF9FC8DF084F}" type="pres">
      <dgm:prSet presAssocID="{54A91AF4-4996-499A-9D6F-44FC2CC1119A}" presName="LShape" presStyleLbl="alignNode1" presStyleIdx="0" presStyleCnt="7"/>
      <dgm:spPr/>
    </dgm:pt>
    <dgm:pt modelId="{76106997-6296-4648-8591-F69F9D73B58E}" type="pres">
      <dgm:prSet presAssocID="{54A91AF4-4996-499A-9D6F-44FC2CC1119A}" presName="ParentText" presStyleLbl="revTx" presStyleIdx="0" presStyleCnt="4">
        <dgm:presLayoutVars>
          <dgm:chMax val="0"/>
          <dgm:chPref val="0"/>
          <dgm:bulletEnabled val="1"/>
        </dgm:presLayoutVars>
      </dgm:prSet>
      <dgm:spPr/>
    </dgm:pt>
    <dgm:pt modelId="{FFA7D5B8-6A04-4E8E-B8AC-23DDF074CA87}" type="pres">
      <dgm:prSet presAssocID="{54A91AF4-4996-499A-9D6F-44FC2CC1119A}" presName="Triangle" presStyleLbl="alignNode1" presStyleIdx="1" presStyleCnt="7"/>
      <dgm:spPr/>
    </dgm:pt>
    <dgm:pt modelId="{B27E99BD-DB9C-4B8C-AED8-6F7EEC599461}" type="pres">
      <dgm:prSet presAssocID="{0C807CDA-8A07-4728-AB1F-05528EF03F0D}" presName="sibTrans" presStyleCnt="0"/>
      <dgm:spPr/>
    </dgm:pt>
    <dgm:pt modelId="{96A16C1D-73E9-42DB-B84A-E0788E31B0DD}" type="pres">
      <dgm:prSet presAssocID="{0C807CDA-8A07-4728-AB1F-05528EF03F0D}" presName="space" presStyleCnt="0"/>
      <dgm:spPr/>
    </dgm:pt>
    <dgm:pt modelId="{F67178D6-6513-47F9-93E4-E1DE43D9A821}" type="pres">
      <dgm:prSet presAssocID="{6B6A9D09-8BA8-45F4-A1A1-6CF1E90D98FA}" presName="composite" presStyleCnt="0"/>
      <dgm:spPr/>
    </dgm:pt>
    <dgm:pt modelId="{3A79346A-F5D7-4299-BC15-D1DF29D2D041}" type="pres">
      <dgm:prSet presAssocID="{6B6A9D09-8BA8-45F4-A1A1-6CF1E90D98FA}" presName="LShape" presStyleLbl="alignNode1" presStyleIdx="2" presStyleCnt="7"/>
      <dgm:spPr/>
    </dgm:pt>
    <dgm:pt modelId="{76368C43-D968-410A-9BFE-3C4D37A37100}" type="pres">
      <dgm:prSet presAssocID="{6B6A9D09-8BA8-45F4-A1A1-6CF1E90D98FA}" presName="ParentText" presStyleLbl="revTx" presStyleIdx="1" presStyleCnt="4">
        <dgm:presLayoutVars>
          <dgm:chMax val="0"/>
          <dgm:chPref val="0"/>
          <dgm:bulletEnabled val="1"/>
        </dgm:presLayoutVars>
      </dgm:prSet>
      <dgm:spPr/>
    </dgm:pt>
    <dgm:pt modelId="{D0965E00-9813-4521-8352-01DD8C81969C}" type="pres">
      <dgm:prSet presAssocID="{6B6A9D09-8BA8-45F4-A1A1-6CF1E90D98FA}" presName="Triangle" presStyleLbl="alignNode1" presStyleIdx="3" presStyleCnt="7"/>
      <dgm:spPr/>
    </dgm:pt>
    <dgm:pt modelId="{E75F8017-FF82-4853-9083-57A5DDFA1D80}" type="pres">
      <dgm:prSet presAssocID="{84DCA984-32B9-4DB6-A213-E730DBD4D26A}" presName="sibTrans" presStyleCnt="0"/>
      <dgm:spPr/>
    </dgm:pt>
    <dgm:pt modelId="{0B460852-D79D-47B5-AC56-0386FCBF31FF}" type="pres">
      <dgm:prSet presAssocID="{84DCA984-32B9-4DB6-A213-E730DBD4D26A}" presName="space" presStyleCnt="0"/>
      <dgm:spPr/>
    </dgm:pt>
    <dgm:pt modelId="{EDC726CC-80A3-420A-A81D-33A2D9B50803}" type="pres">
      <dgm:prSet presAssocID="{DD5DC8B9-0322-4DA9-886B-1A36FA7E2DE9}" presName="composite" presStyleCnt="0"/>
      <dgm:spPr/>
    </dgm:pt>
    <dgm:pt modelId="{ADD23C31-7D1A-4316-90A8-9434C10CE36B}" type="pres">
      <dgm:prSet presAssocID="{DD5DC8B9-0322-4DA9-886B-1A36FA7E2DE9}" presName="LShape" presStyleLbl="alignNode1" presStyleIdx="4" presStyleCnt="7"/>
      <dgm:spPr/>
    </dgm:pt>
    <dgm:pt modelId="{6380C7EC-430D-4DC7-B0D0-11123E2A6858}" type="pres">
      <dgm:prSet presAssocID="{DD5DC8B9-0322-4DA9-886B-1A36FA7E2DE9}" presName="ParentText" presStyleLbl="revTx" presStyleIdx="2" presStyleCnt="4">
        <dgm:presLayoutVars>
          <dgm:chMax val="0"/>
          <dgm:chPref val="0"/>
          <dgm:bulletEnabled val="1"/>
        </dgm:presLayoutVars>
      </dgm:prSet>
      <dgm:spPr/>
    </dgm:pt>
    <dgm:pt modelId="{6F6FB728-1602-4D0B-9987-E89B5A9B37D8}" type="pres">
      <dgm:prSet presAssocID="{DD5DC8B9-0322-4DA9-886B-1A36FA7E2DE9}" presName="Triangle" presStyleLbl="alignNode1" presStyleIdx="5" presStyleCnt="7"/>
      <dgm:spPr/>
    </dgm:pt>
    <dgm:pt modelId="{1C0C7296-7969-4EB1-B425-756C6ED8FD9A}" type="pres">
      <dgm:prSet presAssocID="{1B7F31A9-2B98-4CD3-A24C-67E9F7B66504}" presName="sibTrans" presStyleCnt="0"/>
      <dgm:spPr/>
    </dgm:pt>
    <dgm:pt modelId="{9E24D455-0DA8-42E3-A4CC-7D5F2F6BF901}" type="pres">
      <dgm:prSet presAssocID="{1B7F31A9-2B98-4CD3-A24C-67E9F7B66504}" presName="space" presStyleCnt="0"/>
      <dgm:spPr/>
    </dgm:pt>
    <dgm:pt modelId="{7CB917AB-3D44-4213-8E22-1DF3168FF2D3}" type="pres">
      <dgm:prSet presAssocID="{A1F75F0A-6F42-40C4-9D70-38A46720FC04}" presName="composite" presStyleCnt="0"/>
      <dgm:spPr/>
    </dgm:pt>
    <dgm:pt modelId="{EC1E007A-0FF5-449C-99BA-E43FA3BF0730}" type="pres">
      <dgm:prSet presAssocID="{A1F75F0A-6F42-40C4-9D70-38A46720FC04}" presName="LShape" presStyleLbl="alignNode1" presStyleIdx="6" presStyleCnt="7"/>
      <dgm:spPr/>
    </dgm:pt>
    <dgm:pt modelId="{586FEACC-CB59-4318-AEED-B3D52AA8D3A4}" type="pres">
      <dgm:prSet presAssocID="{A1F75F0A-6F42-40C4-9D70-38A46720FC04}" presName="ParentText" presStyleLbl="revTx" presStyleIdx="3" presStyleCnt="4">
        <dgm:presLayoutVars>
          <dgm:chMax val="0"/>
          <dgm:chPref val="0"/>
          <dgm:bulletEnabled val="1"/>
        </dgm:presLayoutVars>
      </dgm:prSet>
      <dgm:spPr/>
    </dgm:pt>
  </dgm:ptLst>
  <dgm:cxnLst>
    <dgm:cxn modelId="{2A97F407-CC56-4B7A-A116-FDB0E0D6753E}" srcId="{CD73835E-0157-5F4E-8350-374281DD9658}" destId="{6B6A9D09-8BA8-45F4-A1A1-6CF1E90D98FA}" srcOrd="1" destOrd="0" parTransId="{DF68AD9F-2919-4B6A-A3CE-205924FF8474}" sibTransId="{84DCA984-32B9-4DB6-A213-E730DBD4D26A}"/>
    <dgm:cxn modelId="{199CDE52-A54E-4FCA-ABE7-0406B865B1A2}" type="presOf" srcId="{DD5DC8B9-0322-4DA9-886B-1A36FA7E2DE9}" destId="{6380C7EC-430D-4DC7-B0D0-11123E2A6858}" srcOrd="0" destOrd="0" presId="urn:microsoft.com/office/officeart/2009/3/layout/StepUpProcess"/>
    <dgm:cxn modelId="{F77BF453-1382-4FBC-896C-7A34FB9754C5}" srcId="{CD73835E-0157-5F4E-8350-374281DD9658}" destId="{54A91AF4-4996-499A-9D6F-44FC2CC1119A}" srcOrd="0" destOrd="0" parTransId="{9C794A7C-9AF3-4AC9-841E-BFFA3531DBD7}" sibTransId="{0C807CDA-8A07-4728-AB1F-05528EF03F0D}"/>
    <dgm:cxn modelId="{F6A3F56E-2A71-4495-AB64-D494366B02F3}" type="presOf" srcId="{6B6A9D09-8BA8-45F4-A1A1-6CF1E90D98FA}" destId="{76368C43-D968-410A-9BFE-3C4D37A37100}" srcOrd="0" destOrd="0" presId="urn:microsoft.com/office/officeart/2009/3/layout/StepUpProcess"/>
    <dgm:cxn modelId="{B9A56572-B116-4B29-892E-B5E00E7FCD7A}" type="presOf" srcId="{54A91AF4-4996-499A-9D6F-44FC2CC1119A}" destId="{76106997-6296-4648-8591-F69F9D73B58E}" srcOrd="0" destOrd="0" presId="urn:microsoft.com/office/officeart/2009/3/layout/StepUpProcess"/>
    <dgm:cxn modelId="{961967DE-08A8-BC45-A9FA-5C4A53C239BE}" type="presOf" srcId="{CD73835E-0157-5F4E-8350-374281DD9658}" destId="{208D3422-92B7-AF49-A17C-42BA5D7AA580}" srcOrd="0" destOrd="0" presId="urn:microsoft.com/office/officeart/2009/3/layout/StepUpProcess"/>
    <dgm:cxn modelId="{1FC44BE6-C35D-47ED-A0CF-65DD83BF5DF1}" srcId="{CD73835E-0157-5F4E-8350-374281DD9658}" destId="{DD5DC8B9-0322-4DA9-886B-1A36FA7E2DE9}" srcOrd="2" destOrd="0" parTransId="{95DCD2D6-7F28-4778-ADA9-62301BF8D536}" sibTransId="{1B7F31A9-2B98-4CD3-A24C-67E9F7B66504}"/>
    <dgm:cxn modelId="{ED3804EF-4D4E-4D01-B5E4-F67C4D32B4C3}" srcId="{CD73835E-0157-5F4E-8350-374281DD9658}" destId="{A1F75F0A-6F42-40C4-9D70-38A46720FC04}" srcOrd="3" destOrd="0" parTransId="{4FB11E9C-950F-4B75-A93C-FA487AA38EF3}" sibTransId="{D570C07C-3C75-4544-9E31-9C5567D1920B}"/>
    <dgm:cxn modelId="{2CB698EF-FB6D-48A0-807F-DAB74A42912B}" type="presOf" srcId="{A1F75F0A-6F42-40C4-9D70-38A46720FC04}" destId="{586FEACC-CB59-4318-AEED-B3D52AA8D3A4}" srcOrd="0" destOrd="0" presId="urn:microsoft.com/office/officeart/2009/3/layout/StepUpProcess"/>
    <dgm:cxn modelId="{26BAD78A-B0D4-43FE-B7B6-A6277FD912B9}" type="presParOf" srcId="{208D3422-92B7-AF49-A17C-42BA5D7AA580}" destId="{DCF17C17-3EED-451C-9D9B-A191EC09EB0F}" srcOrd="0" destOrd="0" presId="urn:microsoft.com/office/officeart/2009/3/layout/StepUpProcess"/>
    <dgm:cxn modelId="{11DBBB7E-010E-4318-854D-0C7D82FCE369}" type="presParOf" srcId="{DCF17C17-3EED-451C-9D9B-A191EC09EB0F}" destId="{4FBEA5ED-A6D1-447F-B955-CF9FC8DF084F}" srcOrd="0" destOrd="0" presId="urn:microsoft.com/office/officeart/2009/3/layout/StepUpProcess"/>
    <dgm:cxn modelId="{49FF647A-0DE6-4843-8061-9839D35F2641}" type="presParOf" srcId="{DCF17C17-3EED-451C-9D9B-A191EC09EB0F}" destId="{76106997-6296-4648-8591-F69F9D73B58E}" srcOrd="1" destOrd="0" presId="urn:microsoft.com/office/officeart/2009/3/layout/StepUpProcess"/>
    <dgm:cxn modelId="{3D85D96C-1F1E-47CE-97BF-CE3EDB51D340}" type="presParOf" srcId="{DCF17C17-3EED-451C-9D9B-A191EC09EB0F}" destId="{FFA7D5B8-6A04-4E8E-B8AC-23DDF074CA87}" srcOrd="2" destOrd="0" presId="urn:microsoft.com/office/officeart/2009/3/layout/StepUpProcess"/>
    <dgm:cxn modelId="{94B3D462-F01B-4133-BCD3-9314D2984715}" type="presParOf" srcId="{208D3422-92B7-AF49-A17C-42BA5D7AA580}" destId="{B27E99BD-DB9C-4B8C-AED8-6F7EEC599461}" srcOrd="1" destOrd="0" presId="urn:microsoft.com/office/officeart/2009/3/layout/StepUpProcess"/>
    <dgm:cxn modelId="{853E9160-50B1-4CC4-B399-A87921D172F4}" type="presParOf" srcId="{B27E99BD-DB9C-4B8C-AED8-6F7EEC599461}" destId="{96A16C1D-73E9-42DB-B84A-E0788E31B0DD}" srcOrd="0" destOrd="0" presId="urn:microsoft.com/office/officeart/2009/3/layout/StepUpProcess"/>
    <dgm:cxn modelId="{6A43BDCC-75E5-4768-BB76-46121DF459D1}" type="presParOf" srcId="{208D3422-92B7-AF49-A17C-42BA5D7AA580}" destId="{F67178D6-6513-47F9-93E4-E1DE43D9A821}" srcOrd="2" destOrd="0" presId="urn:microsoft.com/office/officeart/2009/3/layout/StepUpProcess"/>
    <dgm:cxn modelId="{0D640FB5-D77A-43E5-9F16-2FFD62CADE2B}" type="presParOf" srcId="{F67178D6-6513-47F9-93E4-E1DE43D9A821}" destId="{3A79346A-F5D7-4299-BC15-D1DF29D2D041}" srcOrd="0" destOrd="0" presId="urn:microsoft.com/office/officeart/2009/3/layout/StepUpProcess"/>
    <dgm:cxn modelId="{C363105C-8972-473D-AA6D-4D9BF51E87AA}" type="presParOf" srcId="{F67178D6-6513-47F9-93E4-E1DE43D9A821}" destId="{76368C43-D968-410A-9BFE-3C4D37A37100}" srcOrd="1" destOrd="0" presId="urn:microsoft.com/office/officeart/2009/3/layout/StepUpProcess"/>
    <dgm:cxn modelId="{A3278961-B711-40DD-A497-B063D803A081}" type="presParOf" srcId="{F67178D6-6513-47F9-93E4-E1DE43D9A821}" destId="{D0965E00-9813-4521-8352-01DD8C81969C}" srcOrd="2" destOrd="0" presId="urn:microsoft.com/office/officeart/2009/3/layout/StepUpProcess"/>
    <dgm:cxn modelId="{34239B27-86C1-4674-87EA-3D9C70C737DA}" type="presParOf" srcId="{208D3422-92B7-AF49-A17C-42BA5D7AA580}" destId="{E75F8017-FF82-4853-9083-57A5DDFA1D80}" srcOrd="3" destOrd="0" presId="urn:microsoft.com/office/officeart/2009/3/layout/StepUpProcess"/>
    <dgm:cxn modelId="{BF71B076-7FBA-4D45-B7CD-0B8A0B5277C2}" type="presParOf" srcId="{E75F8017-FF82-4853-9083-57A5DDFA1D80}" destId="{0B460852-D79D-47B5-AC56-0386FCBF31FF}" srcOrd="0" destOrd="0" presId="urn:microsoft.com/office/officeart/2009/3/layout/StepUpProcess"/>
    <dgm:cxn modelId="{C7A9108E-4D4D-434E-B17D-0CD31AD7C0EB}" type="presParOf" srcId="{208D3422-92B7-AF49-A17C-42BA5D7AA580}" destId="{EDC726CC-80A3-420A-A81D-33A2D9B50803}" srcOrd="4" destOrd="0" presId="urn:microsoft.com/office/officeart/2009/3/layout/StepUpProcess"/>
    <dgm:cxn modelId="{40BCA83F-7845-42BE-AE20-2D7BE8926DFB}" type="presParOf" srcId="{EDC726CC-80A3-420A-A81D-33A2D9B50803}" destId="{ADD23C31-7D1A-4316-90A8-9434C10CE36B}" srcOrd="0" destOrd="0" presId="urn:microsoft.com/office/officeart/2009/3/layout/StepUpProcess"/>
    <dgm:cxn modelId="{09834C31-4681-4000-B823-D8AD8B6E616C}" type="presParOf" srcId="{EDC726CC-80A3-420A-A81D-33A2D9B50803}" destId="{6380C7EC-430D-4DC7-B0D0-11123E2A6858}" srcOrd="1" destOrd="0" presId="urn:microsoft.com/office/officeart/2009/3/layout/StepUpProcess"/>
    <dgm:cxn modelId="{F4DE11A9-A3D7-4EC9-BDFA-026E4C3479D8}" type="presParOf" srcId="{EDC726CC-80A3-420A-A81D-33A2D9B50803}" destId="{6F6FB728-1602-4D0B-9987-E89B5A9B37D8}" srcOrd="2" destOrd="0" presId="urn:microsoft.com/office/officeart/2009/3/layout/StepUpProcess"/>
    <dgm:cxn modelId="{CF2A5612-DA4E-4383-8FFE-414F8C504ECA}" type="presParOf" srcId="{208D3422-92B7-AF49-A17C-42BA5D7AA580}" destId="{1C0C7296-7969-4EB1-B425-756C6ED8FD9A}" srcOrd="5" destOrd="0" presId="urn:microsoft.com/office/officeart/2009/3/layout/StepUpProcess"/>
    <dgm:cxn modelId="{04E61339-E883-4A9A-9EA5-4C40A62058A6}" type="presParOf" srcId="{1C0C7296-7969-4EB1-B425-756C6ED8FD9A}" destId="{9E24D455-0DA8-42E3-A4CC-7D5F2F6BF901}" srcOrd="0" destOrd="0" presId="urn:microsoft.com/office/officeart/2009/3/layout/StepUpProcess"/>
    <dgm:cxn modelId="{857A021D-872A-4AF0-838E-8512EB8326DF}" type="presParOf" srcId="{208D3422-92B7-AF49-A17C-42BA5D7AA580}" destId="{7CB917AB-3D44-4213-8E22-1DF3168FF2D3}" srcOrd="6" destOrd="0" presId="urn:microsoft.com/office/officeart/2009/3/layout/StepUpProcess"/>
    <dgm:cxn modelId="{C7217433-AF34-4C66-B720-7BCB314160FC}" type="presParOf" srcId="{7CB917AB-3D44-4213-8E22-1DF3168FF2D3}" destId="{EC1E007A-0FF5-449C-99BA-E43FA3BF0730}" srcOrd="0" destOrd="0" presId="urn:microsoft.com/office/officeart/2009/3/layout/StepUpProcess"/>
    <dgm:cxn modelId="{972A3494-7C3E-4443-B6D5-AA795A435CA6}" type="presParOf" srcId="{7CB917AB-3D44-4213-8E22-1DF3168FF2D3}" destId="{586FEACC-CB59-4318-AEED-B3D52AA8D3A4}" srcOrd="1" destOrd="0" presId="urn:microsoft.com/office/officeart/2009/3/layout/StepUp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73835E-0157-5F4E-8350-374281DD9658}" type="doc">
      <dgm:prSet loTypeId="urn:microsoft.com/office/officeart/2009/3/layout/StepUpProcess" loCatId="" qsTypeId="urn:microsoft.com/office/officeart/2005/8/quickstyle/simple1" qsCatId="simple" csTypeId="urn:microsoft.com/office/officeart/2005/8/colors/accent1_2" csCatId="accent1" phldr="1"/>
      <dgm:spPr/>
      <dgm:t>
        <a:bodyPr/>
        <a:lstStyle/>
        <a:p>
          <a:endParaRPr lang="en-GB"/>
        </a:p>
      </dgm:t>
    </dgm:pt>
    <dgm:pt modelId="{96CA3429-F2FE-EA48-9EE2-B02A682D15E9}">
      <dgm:prSet phldrT="[Text]" custT="1"/>
      <dgm:spPr/>
      <dgm:t>
        <a:bodyPr/>
        <a:lstStyle/>
        <a:p>
          <a:r>
            <a:rPr lang="en-GB" sz="2800" dirty="0">
              <a:solidFill>
                <a:schemeClr val="bg1"/>
              </a:solidFill>
              <a:latin typeface="Game Of Squids" pitchFamily="2" charset="0"/>
            </a:rPr>
            <a:t>STEP 1</a:t>
          </a:r>
        </a:p>
      </dgm:t>
    </dgm:pt>
    <dgm:pt modelId="{0BB992DD-7F3C-9B47-8453-54A841D6BE37}" type="parTrans" cxnId="{8F4381B1-704E-5741-A1BC-B4C8F475A7E8}">
      <dgm:prSet/>
      <dgm:spPr/>
      <dgm:t>
        <a:bodyPr/>
        <a:lstStyle/>
        <a:p>
          <a:endParaRPr lang="en-GB"/>
        </a:p>
      </dgm:t>
    </dgm:pt>
    <dgm:pt modelId="{EE42101D-5A3F-B145-8CB7-A5CB36723536}" type="sibTrans" cxnId="{8F4381B1-704E-5741-A1BC-B4C8F475A7E8}">
      <dgm:prSet/>
      <dgm:spPr/>
      <dgm:t>
        <a:bodyPr/>
        <a:lstStyle/>
        <a:p>
          <a:endParaRPr lang="en-GB"/>
        </a:p>
      </dgm:t>
    </dgm:pt>
    <dgm:pt modelId="{685B43AF-DD7A-9E4C-B7B7-5B1271333497}">
      <dgm:prSet phldrT="[Text]" custT="1"/>
      <dgm:spPr/>
      <dgm:t>
        <a:bodyPr/>
        <a:lstStyle/>
        <a:p>
          <a:r>
            <a:rPr lang="en-GB" sz="2800" dirty="0">
              <a:solidFill>
                <a:schemeClr val="bg1"/>
              </a:solidFill>
              <a:latin typeface="Game Of Squids" pitchFamily="2" charset="0"/>
            </a:rPr>
            <a:t>STEP 2</a:t>
          </a:r>
        </a:p>
      </dgm:t>
    </dgm:pt>
    <dgm:pt modelId="{985FDC0F-EF9E-8E4F-835F-A233E9E78C62}" type="parTrans" cxnId="{4D8483A7-07B0-EE4E-ADC0-B49483562550}">
      <dgm:prSet/>
      <dgm:spPr/>
      <dgm:t>
        <a:bodyPr/>
        <a:lstStyle/>
        <a:p>
          <a:endParaRPr lang="en-GB"/>
        </a:p>
      </dgm:t>
    </dgm:pt>
    <dgm:pt modelId="{383B07E1-FFF2-9146-92D3-1B72098ACD21}" type="sibTrans" cxnId="{4D8483A7-07B0-EE4E-ADC0-B49483562550}">
      <dgm:prSet/>
      <dgm:spPr/>
      <dgm:t>
        <a:bodyPr/>
        <a:lstStyle/>
        <a:p>
          <a:endParaRPr lang="en-GB"/>
        </a:p>
      </dgm:t>
    </dgm:pt>
    <dgm:pt modelId="{227D80E6-5B57-CE4B-8B31-0EF39ED9CDD7}">
      <dgm:prSet phldrT="[Text]" custT="1"/>
      <dgm:spPr/>
      <dgm:t>
        <a:bodyPr/>
        <a:lstStyle/>
        <a:p>
          <a:r>
            <a:rPr lang="en-GB" sz="2800" dirty="0">
              <a:solidFill>
                <a:schemeClr val="bg1"/>
              </a:solidFill>
              <a:latin typeface="Game Of Squids" pitchFamily="2" charset="0"/>
            </a:rPr>
            <a:t>STEP 3</a:t>
          </a:r>
        </a:p>
      </dgm:t>
    </dgm:pt>
    <dgm:pt modelId="{3FD77ACC-B5A3-F745-A746-827014823A7B}" type="parTrans" cxnId="{7E3575D5-2D54-0646-971F-0FA2A80CBAB0}">
      <dgm:prSet/>
      <dgm:spPr/>
      <dgm:t>
        <a:bodyPr/>
        <a:lstStyle/>
        <a:p>
          <a:endParaRPr lang="en-GB"/>
        </a:p>
      </dgm:t>
    </dgm:pt>
    <dgm:pt modelId="{D674CC40-29D2-1D4D-B25E-D3EB2581248C}" type="sibTrans" cxnId="{7E3575D5-2D54-0646-971F-0FA2A80CBAB0}">
      <dgm:prSet/>
      <dgm:spPr/>
      <dgm:t>
        <a:bodyPr/>
        <a:lstStyle/>
        <a:p>
          <a:endParaRPr lang="en-GB"/>
        </a:p>
      </dgm:t>
    </dgm:pt>
    <dgm:pt modelId="{A8C20E11-F122-C143-B4C7-001F380D7B5C}">
      <dgm:prSet custT="1"/>
      <dgm:spPr/>
      <dgm:t>
        <a:bodyPr/>
        <a:lstStyle/>
        <a:p>
          <a:r>
            <a:rPr lang="en-GB" sz="2800" dirty="0">
              <a:solidFill>
                <a:schemeClr val="bg1"/>
              </a:solidFill>
              <a:latin typeface="Game Of Squids" pitchFamily="2" charset="0"/>
            </a:rPr>
            <a:t>STEP 4</a:t>
          </a:r>
        </a:p>
      </dgm:t>
    </dgm:pt>
    <dgm:pt modelId="{4A510415-CB58-5548-8366-6C276F33B8D9}" type="parTrans" cxnId="{AB0F182A-3256-9844-A165-64D56797B60A}">
      <dgm:prSet/>
      <dgm:spPr/>
      <dgm:t>
        <a:bodyPr/>
        <a:lstStyle/>
        <a:p>
          <a:endParaRPr lang="en-GB"/>
        </a:p>
      </dgm:t>
    </dgm:pt>
    <dgm:pt modelId="{2177135A-031C-664F-B934-12131BB2D8C2}" type="sibTrans" cxnId="{AB0F182A-3256-9844-A165-64D56797B60A}">
      <dgm:prSet/>
      <dgm:spPr/>
      <dgm:t>
        <a:bodyPr/>
        <a:lstStyle/>
        <a:p>
          <a:endParaRPr lang="en-GB"/>
        </a:p>
      </dgm:t>
    </dgm:pt>
    <dgm:pt modelId="{208D3422-92B7-AF49-A17C-42BA5D7AA580}" type="pres">
      <dgm:prSet presAssocID="{CD73835E-0157-5F4E-8350-374281DD9658}" presName="rootnode" presStyleCnt="0">
        <dgm:presLayoutVars>
          <dgm:chMax/>
          <dgm:chPref/>
          <dgm:dir/>
          <dgm:animLvl val="lvl"/>
        </dgm:presLayoutVars>
      </dgm:prSet>
      <dgm:spPr/>
    </dgm:pt>
    <dgm:pt modelId="{825C49B7-D6F0-E94D-B39A-C2A3CA45386E}" type="pres">
      <dgm:prSet presAssocID="{96CA3429-F2FE-EA48-9EE2-B02A682D15E9}" presName="composite" presStyleCnt="0"/>
      <dgm:spPr/>
    </dgm:pt>
    <dgm:pt modelId="{A785E14A-E5DA-DD48-826F-42C05A6279E3}" type="pres">
      <dgm:prSet presAssocID="{96CA3429-F2FE-EA48-9EE2-B02A682D15E9}" presName="LShape" presStyleLbl="alignNode1" presStyleIdx="0" presStyleCnt="7"/>
      <dgm:spPr>
        <a:solidFill>
          <a:srgbClr val="EE1A76"/>
        </a:solidFill>
        <a:ln>
          <a:noFill/>
        </a:ln>
      </dgm:spPr>
    </dgm:pt>
    <dgm:pt modelId="{4359DC6A-69E6-4741-8288-99CBF1C2544C}" type="pres">
      <dgm:prSet presAssocID="{96CA3429-F2FE-EA48-9EE2-B02A682D15E9}" presName="ParentText" presStyleLbl="revTx" presStyleIdx="0" presStyleCnt="4">
        <dgm:presLayoutVars>
          <dgm:chMax val="0"/>
          <dgm:chPref val="0"/>
          <dgm:bulletEnabled val="1"/>
        </dgm:presLayoutVars>
      </dgm:prSet>
      <dgm:spPr/>
    </dgm:pt>
    <dgm:pt modelId="{DE00A2DF-5552-E14D-AC6A-16E0CB0D7107}" type="pres">
      <dgm:prSet presAssocID="{96CA3429-F2FE-EA48-9EE2-B02A682D15E9}" presName="Triangle" presStyleLbl="alignNode1" presStyleIdx="1" presStyleCnt="7"/>
      <dgm:spPr>
        <a:solidFill>
          <a:srgbClr val="EE1A76"/>
        </a:solidFill>
        <a:ln>
          <a:noFill/>
        </a:ln>
      </dgm:spPr>
    </dgm:pt>
    <dgm:pt modelId="{F91125F2-21A9-6745-BD04-05B725E3C609}" type="pres">
      <dgm:prSet presAssocID="{EE42101D-5A3F-B145-8CB7-A5CB36723536}" presName="sibTrans" presStyleCnt="0"/>
      <dgm:spPr/>
    </dgm:pt>
    <dgm:pt modelId="{F591BF2B-985D-674E-AECA-DAAB0812B3BC}" type="pres">
      <dgm:prSet presAssocID="{EE42101D-5A3F-B145-8CB7-A5CB36723536}" presName="space" presStyleCnt="0"/>
      <dgm:spPr/>
    </dgm:pt>
    <dgm:pt modelId="{763BBC62-2FF1-7A48-A8A2-AE448E42F95E}" type="pres">
      <dgm:prSet presAssocID="{685B43AF-DD7A-9E4C-B7B7-5B1271333497}" presName="composite" presStyleCnt="0"/>
      <dgm:spPr/>
    </dgm:pt>
    <dgm:pt modelId="{C3425A09-645D-9040-9925-A3E386544691}" type="pres">
      <dgm:prSet presAssocID="{685B43AF-DD7A-9E4C-B7B7-5B1271333497}" presName="LShape" presStyleLbl="alignNode1" presStyleIdx="2" presStyleCnt="7"/>
      <dgm:spPr>
        <a:solidFill>
          <a:srgbClr val="239F9C"/>
        </a:solidFill>
        <a:ln>
          <a:noFill/>
        </a:ln>
      </dgm:spPr>
    </dgm:pt>
    <dgm:pt modelId="{A7840354-CA06-AA47-B184-69EC0F6070FE}" type="pres">
      <dgm:prSet presAssocID="{685B43AF-DD7A-9E4C-B7B7-5B1271333497}" presName="ParentText" presStyleLbl="revTx" presStyleIdx="1" presStyleCnt="4">
        <dgm:presLayoutVars>
          <dgm:chMax val="0"/>
          <dgm:chPref val="0"/>
          <dgm:bulletEnabled val="1"/>
        </dgm:presLayoutVars>
      </dgm:prSet>
      <dgm:spPr/>
    </dgm:pt>
    <dgm:pt modelId="{389B7E4B-A1D1-334C-9A61-BB2932BE62DE}" type="pres">
      <dgm:prSet presAssocID="{685B43AF-DD7A-9E4C-B7B7-5B1271333497}" presName="Triangle" presStyleLbl="alignNode1" presStyleIdx="3" presStyleCnt="7"/>
      <dgm:spPr>
        <a:solidFill>
          <a:srgbClr val="239F9C"/>
        </a:solidFill>
        <a:ln>
          <a:noFill/>
        </a:ln>
      </dgm:spPr>
    </dgm:pt>
    <dgm:pt modelId="{0E9F8E17-11FB-3947-A462-BBBFABCB1881}" type="pres">
      <dgm:prSet presAssocID="{383B07E1-FFF2-9146-92D3-1B72098ACD21}" presName="sibTrans" presStyleCnt="0"/>
      <dgm:spPr/>
    </dgm:pt>
    <dgm:pt modelId="{043B64AF-01E8-1A4A-B13D-E7908DEF8C7C}" type="pres">
      <dgm:prSet presAssocID="{383B07E1-FFF2-9146-92D3-1B72098ACD21}" presName="space" presStyleCnt="0"/>
      <dgm:spPr/>
    </dgm:pt>
    <dgm:pt modelId="{8776688B-0C7D-2C42-A993-13A89F63EF2A}" type="pres">
      <dgm:prSet presAssocID="{227D80E6-5B57-CE4B-8B31-0EF39ED9CDD7}" presName="composite" presStyleCnt="0"/>
      <dgm:spPr/>
    </dgm:pt>
    <dgm:pt modelId="{EA9EEE6D-4887-714D-BC0A-51E5417BA49B}" type="pres">
      <dgm:prSet presAssocID="{227D80E6-5B57-CE4B-8B31-0EF39ED9CDD7}" presName="LShape" presStyleLbl="alignNode1" presStyleIdx="4" presStyleCnt="7"/>
      <dgm:spPr>
        <a:solidFill>
          <a:srgbClr val="EE1A76"/>
        </a:solidFill>
        <a:ln>
          <a:noFill/>
        </a:ln>
      </dgm:spPr>
    </dgm:pt>
    <dgm:pt modelId="{6741D010-4C49-8F47-A68B-0E04B4F2985E}" type="pres">
      <dgm:prSet presAssocID="{227D80E6-5B57-CE4B-8B31-0EF39ED9CDD7}" presName="ParentText" presStyleLbl="revTx" presStyleIdx="2" presStyleCnt="4">
        <dgm:presLayoutVars>
          <dgm:chMax val="0"/>
          <dgm:chPref val="0"/>
          <dgm:bulletEnabled val="1"/>
        </dgm:presLayoutVars>
      </dgm:prSet>
      <dgm:spPr/>
    </dgm:pt>
    <dgm:pt modelId="{311D4500-BC39-3143-B2F4-5F08E3904328}" type="pres">
      <dgm:prSet presAssocID="{227D80E6-5B57-CE4B-8B31-0EF39ED9CDD7}" presName="Triangle" presStyleLbl="alignNode1" presStyleIdx="5" presStyleCnt="7"/>
      <dgm:spPr>
        <a:solidFill>
          <a:srgbClr val="EE1A76"/>
        </a:solidFill>
        <a:ln>
          <a:noFill/>
        </a:ln>
      </dgm:spPr>
    </dgm:pt>
    <dgm:pt modelId="{28D94F9E-928D-1E45-B604-566B225ACD31}" type="pres">
      <dgm:prSet presAssocID="{D674CC40-29D2-1D4D-B25E-D3EB2581248C}" presName="sibTrans" presStyleCnt="0"/>
      <dgm:spPr/>
    </dgm:pt>
    <dgm:pt modelId="{9A927AB8-E0BD-9744-BDCA-CB55B74B7B98}" type="pres">
      <dgm:prSet presAssocID="{D674CC40-29D2-1D4D-B25E-D3EB2581248C}" presName="space" presStyleCnt="0"/>
      <dgm:spPr/>
    </dgm:pt>
    <dgm:pt modelId="{C575F11E-8F9C-DD46-B0AE-BFCFDF39D9D5}" type="pres">
      <dgm:prSet presAssocID="{A8C20E11-F122-C143-B4C7-001F380D7B5C}" presName="composite" presStyleCnt="0"/>
      <dgm:spPr/>
    </dgm:pt>
    <dgm:pt modelId="{2E6A96EC-F39F-7948-9E0B-11DEDF854651}" type="pres">
      <dgm:prSet presAssocID="{A8C20E11-F122-C143-B4C7-001F380D7B5C}" presName="LShape" presStyleLbl="alignNode1" presStyleIdx="6" presStyleCnt="7"/>
      <dgm:spPr>
        <a:solidFill>
          <a:srgbClr val="239F9C"/>
        </a:solidFill>
        <a:ln>
          <a:noFill/>
        </a:ln>
      </dgm:spPr>
    </dgm:pt>
    <dgm:pt modelId="{2F12778B-5D8F-AC49-B8B8-9214D49BD5B9}" type="pres">
      <dgm:prSet presAssocID="{A8C20E11-F122-C143-B4C7-001F380D7B5C}" presName="ParentText" presStyleLbl="revTx" presStyleIdx="3" presStyleCnt="4">
        <dgm:presLayoutVars>
          <dgm:chMax val="0"/>
          <dgm:chPref val="0"/>
          <dgm:bulletEnabled val="1"/>
        </dgm:presLayoutVars>
      </dgm:prSet>
      <dgm:spPr/>
    </dgm:pt>
  </dgm:ptLst>
  <dgm:cxnLst>
    <dgm:cxn modelId="{AB0F182A-3256-9844-A165-64D56797B60A}" srcId="{CD73835E-0157-5F4E-8350-374281DD9658}" destId="{A8C20E11-F122-C143-B4C7-001F380D7B5C}" srcOrd="3" destOrd="0" parTransId="{4A510415-CB58-5548-8366-6C276F33B8D9}" sibTransId="{2177135A-031C-664F-B934-12131BB2D8C2}"/>
    <dgm:cxn modelId="{61B8407C-D69B-CD42-AB21-B4E847844EE1}" type="presOf" srcId="{227D80E6-5B57-CE4B-8B31-0EF39ED9CDD7}" destId="{6741D010-4C49-8F47-A68B-0E04B4F2985E}" srcOrd="0" destOrd="0" presId="urn:microsoft.com/office/officeart/2009/3/layout/StepUpProcess"/>
    <dgm:cxn modelId="{3AD25C95-18B5-C340-A827-D8F987FCEFCE}" type="presOf" srcId="{96CA3429-F2FE-EA48-9EE2-B02A682D15E9}" destId="{4359DC6A-69E6-4741-8288-99CBF1C2544C}" srcOrd="0" destOrd="0" presId="urn:microsoft.com/office/officeart/2009/3/layout/StepUpProcess"/>
    <dgm:cxn modelId="{FD7F63A1-AD71-6546-8510-6B0C554F7E9E}" type="presOf" srcId="{685B43AF-DD7A-9E4C-B7B7-5B1271333497}" destId="{A7840354-CA06-AA47-B184-69EC0F6070FE}" srcOrd="0" destOrd="0" presId="urn:microsoft.com/office/officeart/2009/3/layout/StepUpProcess"/>
    <dgm:cxn modelId="{692A0CA2-CFA7-4F42-86DE-D42BAD21B81E}" type="presOf" srcId="{A8C20E11-F122-C143-B4C7-001F380D7B5C}" destId="{2F12778B-5D8F-AC49-B8B8-9214D49BD5B9}" srcOrd="0" destOrd="0" presId="urn:microsoft.com/office/officeart/2009/3/layout/StepUpProcess"/>
    <dgm:cxn modelId="{4D8483A7-07B0-EE4E-ADC0-B49483562550}" srcId="{CD73835E-0157-5F4E-8350-374281DD9658}" destId="{685B43AF-DD7A-9E4C-B7B7-5B1271333497}" srcOrd="1" destOrd="0" parTransId="{985FDC0F-EF9E-8E4F-835F-A233E9E78C62}" sibTransId="{383B07E1-FFF2-9146-92D3-1B72098ACD21}"/>
    <dgm:cxn modelId="{8F4381B1-704E-5741-A1BC-B4C8F475A7E8}" srcId="{CD73835E-0157-5F4E-8350-374281DD9658}" destId="{96CA3429-F2FE-EA48-9EE2-B02A682D15E9}" srcOrd="0" destOrd="0" parTransId="{0BB992DD-7F3C-9B47-8453-54A841D6BE37}" sibTransId="{EE42101D-5A3F-B145-8CB7-A5CB36723536}"/>
    <dgm:cxn modelId="{7E3575D5-2D54-0646-971F-0FA2A80CBAB0}" srcId="{CD73835E-0157-5F4E-8350-374281DD9658}" destId="{227D80E6-5B57-CE4B-8B31-0EF39ED9CDD7}" srcOrd="2" destOrd="0" parTransId="{3FD77ACC-B5A3-F745-A746-827014823A7B}" sibTransId="{D674CC40-29D2-1D4D-B25E-D3EB2581248C}"/>
    <dgm:cxn modelId="{961967DE-08A8-BC45-A9FA-5C4A53C239BE}" type="presOf" srcId="{CD73835E-0157-5F4E-8350-374281DD9658}" destId="{208D3422-92B7-AF49-A17C-42BA5D7AA580}" srcOrd="0" destOrd="0" presId="urn:microsoft.com/office/officeart/2009/3/layout/StepUpProcess"/>
    <dgm:cxn modelId="{72FEB5F6-A5CC-5346-87AE-0121D0AEE236}" type="presParOf" srcId="{208D3422-92B7-AF49-A17C-42BA5D7AA580}" destId="{825C49B7-D6F0-E94D-B39A-C2A3CA45386E}" srcOrd="0" destOrd="0" presId="urn:microsoft.com/office/officeart/2009/3/layout/StepUpProcess"/>
    <dgm:cxn modelId="{6E52946A-62B7-1D42-8AB8-954B14CF97FC}" type="presParOf" srcId="{825C49B7-D6F0-E94D-B39A-C2A3CA45386E}" destId="{A785E14A-E5DA-DD48-826F-42C05A6279E3}" srcOrd="0" destOrd="0" presId="urn:microsoft.com/office/officeart/2009/3/layout/StepUpProcess"/>
    <dgm:cxn modelId="{09C1943E-E962-6844-BEAA-D7F5D785DC63}" type="presParOf" srcId="{825C49B7-D6F0-E94D-B39A-C2A3CA45386E}" destId="{4359DC6A-69E6-4741-8288-99CBF1C2544C}" srcOrd="1" destOrd="0" presId="urn:microsoft.com/office/officeart/2009/3/layout/StepUpProcess"/>
    <dgm:cxn modelId="{0C11759D-4ACE-EA48-AADC-9AD49B13756D}" type="presParOf" srcId="{825C49B7-D6F0-E94D-B39A-C2A3CA45386E}" destId="{DE00A2DF-5552-E14D-AC6A-16E0CB0D7107}" srcOrd="2" destOrd="0" presId="urn:microsoft.com/office/officeart/2009/3/layout/StepUpProcess"/>
    <dgm:cxn modelId="{104BA95A-8649-D740-9396-67BC62025D59}" type="presParOf" srcId="{208D3422-92B7-AF49-A17C-42BA5D7AA580}" destId="{F91125F2-21A9-6745-BD04-05B725E3C609}" srcOrd="1" destOrd="0" presId="urn:microsoft.com/office/officeart/2009/3/layout/StepUpProcess"/>
    <dgm:cxn modelId="{A0D241FE-37BA-A94D-AE1A-BA17AB8DA5F0}" type="presParOf" srcId="{F91125F2-21A9-6745-BD04-05B725E3C609}" destId="{F591BF2B-985D-674E-AECA-DAAB0812B3BC}" srcOrd="0" destOrd="0" presId="urn:microsoft.com/office/officeart/2009/3/layout/StepUpProcess"/>
    <dgm:cxn modelId="{EC5D9E80-E75A-BF41-8C76-0D024A4C4A02}" type="presParOf" srcId="{208D3422-92B7-AF49-A17C-42BA5D7AA580}" destId="{763BBC62-2FF1-7A48-A8A2-AE448E42F95E}" srcOrd="2" destOrd="0" presId="urn:microsoft.com/office/officeart/2009/3/layout/StepUpProcess"/>
    <dgm:cxn modelId="{38235156-B7E5-5545-8A4D-1984BBB32C9A}" type="presParOf" srcId="{763BBC62-2FF1-7A48-A8A2-AE448E42F95E}" destId="{C3425A09-645D-9040-9925-A3E386544691}" srcOrd="0" destOrd="0" presId="urn:microsoft.com/office/officeart/2009/3/layout/StepUpProcess"/>
    <dgm:cxn modelId="{198FB95A-6830-D841-9CFC-F090A24DBA23}" type="presParOf" srcId="{763BBC62-2FF1-7A48-A8A2-AE448E42F95E}" destId="{A7840354-CA06-AA47-B184-69EC0F6070FE}" srcOrd="1" destOrd="0" presId="urn:microsoft.com/office/officeart/2009/3/layout/StepUpProcess"/>
    <dgm:cxn modelId="{ED0DE5FD-C276-1F44-98CB-2A904375B745}" type="presParOf" srcId="{763BBC62-2FF1-7A48-A8A2-AE448E42F95E}" destId="{389B7E4B-A1D1-334C-9A61-BB2932BE62DE}" srcOrd="2" destOrd="0" presId="urn:microsoft.com/office/officeart/2009/3/layout/StepUpProcess"/>
    <dgm:cxn modelId="{DEC8FD0E-50AE-EB4A-98E9-895C5631FC2A}" type="presParOf" srcId="{208D3422-92B7-AF49-A17C-42BA5D7AA580}" destId="{0E9F8E17-11FB-3947-A462-BBBFABCB1881}" srcOrd="3" destOrd="0" presId="urn:microsoft.com/office/officeart/2009/3/layout/StepUpProcess"/>
    <dgm:cxn modelId="{7AB1B6DF-6C6E-9A44-8F2E-9B41EA03B9EA}" type="presParOf" srcId="{0E9F8E17-11FB-3947-A462-BBBFABCB1881}" destId="{043B64AF-01E8-1A4A-B13D-E7908DEF8C7C}" srcOrd="0" destOrd="0" presId="urn:microsoft.com/office/officeart/2009/3/layout/StepUpProcess"/>
    <dgm:cxn modelId="{B2702B83-48E9-F641-92EE-4837BCCBFD64}" type="presParOf" srcId="{208D3422-92B7-AF49-A17C-42BA5D7AA580}" destId="{8776688B-0C7D-2C42-A993-13A89F63EF2A}" srcOrd="4" destOrd="0" presId="urn:microsoft.com/office/officeart/2009/3/layout/StepUpProcess"/>
    <dgm:cxn modelId="{7136DC23-B884-D642-BF02-F12A1C651599}" type="presParOf" srcId="{8776688B-0C7D-2C42-A993-13A89F63EF2A}" destId="{EA9EEE6D-4887-714D-BC0A-51E5417BA49B}" srcOrd="0" destOrd="0" presId="urn:microsoft.com/office/officeart/2009/3/layout/StepUpProcess"/>
    <dgm:cxn modelId="{D8992847-E2A8-014B-8D8C-1670154CC76C}" type="presParOf" srcId="{8776688B-0C7D-2C42-A993-13A89F63EF2A}" destId="{6741D010-4C49-8F47-A68B-0E04B4F2985E}" srcOrd="1" destOrd="0" presId="urn:microsoft.com/office/officeart/2009/3/layout/StepUpProcess"/>
    <dgm:cxn modelId="{503F8B4F-A8F4-9148-ABC7-C4D7BA10649E}" type="presParOf" srcId="{8776688B-0C7D-2C42-A993-13A89F63EF2A}" destId="{311D4500-BC39-3143-B2F4-5F08E3904328}" srcOrd="2" destOrd="0" presId="urn:microsoft.com/office/officeart/2009/3/layout/StepUpProcess"/>
    <dgm:cxn modelId="{B158FDCB-5381-4346-AD05-E31C567312BF}" type="presParOf" srcId="{208D3422-92B7-AF49-A17C-42BA5D7AA580}" destId="{28D94F9E-928D-1E45-B604-566B225ACD31}" srcOrd="5" destOrd="0" presId="urn:microsoft.com/office/officeart/2009/3/layout/StepUpProcess"/>
    <dgm:cxn modelId="{0BFA8427-1ACD-7D4F-BDE2-F1C56615D89E}" type="presParOf" srcId="{28D94F9E-928D-1E45-B604-566B225ACD31}" destId="{9A927AB8-E0BD-9744-BDCA-CB55B74B7B98}" srcOrd="0" destOrd="0" presId="urn:microsoft.com/office/officeart/2009/3/layout/StepUpProcess"/>
    <dgm:cxn modelId="{AA4D2DBF-4C11-A24C-804A-9288BFB531D2}" type="presParOf" srcId="{208D3422-92B7-AF49-A17C-42BA5D7AA580}" destId="{C575F11E-8F9C-DD46-B0AE-BFCFDF39D9D5}" srcOrd="6" destOrd="0" presId="urn:microsoft.com/office/officeart/2009/3/layout/StepUpProcess"/>
    <dgm:cxn modelId="{13385E43-8853-164F-8A4A-CB41F3750DB3}" type="presParOf" srcId="{C575F11E-8F9C-DD46-B0AE-BFCFDF39D9D5}" destId="{2E6A96EC-F39F-7948-9E0B-11DEDF854651}" srcOrd="0" destOrd="0" presId="urn:microsoft.com/office/officeart/2009/3/layout/StepUpProcess"/>
    <dgm:cxn modelId="{AA14C4B5-DCA7-8D49-9729-885C2DAB04DC}" type="presParOf" srcId="{C575F11E-8F9C-DD46-B0AE-BFCFDF39D9D5}" destId="{2F12778B-5D8F-AC49-B8B8-9214D49BD5B9}" srcOrd="1" destOrd="0" presId="urn:microsoft.com/office/officeart/2009/3/layout/StepUp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D73835E-0157-5F4E-8350-374281DD9658}" type="doc">
      <dgm:prSet loTypeId="urn:microsoft.com/office/officeart/2009/3/layout/StepUpProcess" loCatId="" qsTypeId="urn:microsoft.com/office/officeart/2005/8/quickstyle/simple1" qsCatId="simple" csTypeId="urn:microsoft.com/office/officeart/2005/8/colors/accent1_2" csCatId="accent1" phldr="1"/>
      <dgm:spPr/>
      <dgm:t>
        <a:bodyPr/>
        <a:lstStyle/>
        <a:p>
          <a:endParaRPr lang="en-GB"/>
        </a:p>
      </dgm:t>
    </dgm:pt>
    <dgm:pt modelId="{96CA3429-F2FE-EA48-9EE2-B02A682D15E9}">
      <dgm:prSet phldrT="[Text]" custT="1"/>
      <dgm:spPr/>
      <dgm:t>
        <a:bodyPr/>
        <a:lstStyle/>
        <a:p>
          <a:r>
            <a:rPr lang="en-GB" sz="2800" dirty="0">
              <a:solidFill>
                <a:schemeClr val="bg1"/>
              </a:solidFill>
              <a:latin typeface="Game Of Squids" pitchFamily="2" charset="0"/>
            </a:rPr>
            <a:t>STEP 1</a:t>
          </a:r>
        </a:p>
      </dgm:t>
    </dgm:pt>
    <dgm:pt modelId="{0BB992DD-7F3C-9B47-8453-54A841D6BE37}" type="parTrans" cxnId="{8F4381B1-704E-5741-A1BC-B4C8F475A7E8}">
      <dgm:prSet/>
      <dgm:spPr/>
      <dgm:t>
        <a:bodyPr/>
        <a:lstStyle/>
        <a:p>
          <a:endParaRPr lang="en-GB"/>
        </a:p>
      </dgm:t>
    </dgm:pt>
    <dgm:pt modelId="{EE42101D-5A3F-B145-8CB7-A5CB36723536}" type="sibTrans" cxnId="{8F4381B1-704E-5741-A1BC-B4C8F475A7E8}">
      <dgm:prSet/>
      <dgm:spPr/>
      <dgm:t>
        <a:bodyPr/>
        <a:lstStyle/>
        <a:p>
          <a:endParaRPr lang="en-GB"/>
        </a:p>
      </dgm:t>
    </dgm:pt>
    <dgm:pt modelId="{685B43AF-DD7A-9E4C-B7B7-5B1271333497}">
      <dgm:prSet phldrT="[Text]" custT="1"/>
      <dgm:spPr/>
      <dgm:t>
        <a:bodyPr/>
        <a:lstStyle/>
        <a:p>
          <a:r>
            <a:rPr lang="en-GB" sz="2800" dirty="0">
              <a:solidFill>
                <a:schemeClr val="bg1"/>
              </a:solidFill>
              <a:latin typeface="Game Of Squids" pitchFamily="2" charset="0"/>
            </a:rPr>
            <a:t>STEP 2</a:t>
          </a:r>
        </a:p>
      </dgm:t>
    </dgm:pt>
    <dgm:pt modelId="{985FDC0F-EF9E-8E4F-835F-A233E9E78C62}" type="parTrans" cxnId="{4D8483A7-07B0-EE4E-ADC0-B49483562550}">
      <dgm:prSet/>
      <dgm:spPr/>
      <dgm:t>
        <a:bodyPr/>
        <a:lstStyle/>
        <a:p>
          <a:endParaRPr lang="en-GB"/>
        </a:p>
      </dgm:t>
    </dgm:pt>
    <dgm:pt modelId="{383B07E1-FFF2-9146-92D3-1B72098ACD21}" type="sibTrans" cxnId="{4D8483A7-07B0-EE4E-ADC0-B49483562550}">
      <dgm:prSet/>
      <dgm:spPr/>
      <dgm:t>
        <a:bodyPr/>
        <a:lstStyle/>
        <a:p>
          <a:endParaRPr lang="en-GB"/>
        </a:p>
      </dgm:t>
    </dgm:pt>
    <dgm:pt modelId="{227D80E6-5B57-CE4B-8B31-0EF39ED9CDD7}">
      <dgm:prSet phldrT="[Text]" custT="1"/>
      <dgm:spPr/>
      <dgm:t>
        <a:bodyPr/>
        <a:lstStyle/>
        <a:p>
          <a:r>
            <a:rPr lang="en-GB" sz="2800" dirty="0">
              <a:solidFill>
                <a:schemeClr val="bg1"/>
              </a:solidFill>
              <a:latin typeface="Game Of Squids" pitchFamily="2" charset="0"/>
            </a:rPr>
            <a:t>STEP 3</a:t>
          </a:r>
        </a:p>
      </dgm:t>
    </dgm:pt>
    <dgm:pt modelId="{3FD77ACC-B5A3-F745-A746-827014823A7B}" type="parTrans" cxnId="{7E3575D5-2D54-0646-971F-0FA2A80CBAB0}">
      <dgm:prSet/>
      <dgm:spPr/>
      <dgm:t>
        <a:bodyPr/>
        <a:lstStyle/>
        <a:p>
          <a:endParaRPr lang="en-GB"/>
        </a:p>
      </dgm:t>
    </dgm:pt>
    <dgm:pt modelId="{D674CC40-29D2-1D4D-B25E-D3EB2581248C}" type="sibTrans" cxnId="{7E3575D5-2D54-0646-971F-0FA2A80CBAB0}">
      <dgm:prSet/>
      <dgm:spPr/>
      <dgm:t>
        <a:bodyPr/>
        <a:lstStyle/>
        <a:p>
          <a:endParaRPr lang="en-GB"/>
        </a:p>
      </dgm:t>
    </dgm:pt>
    <dgm:pt modelId="{A8C20E11-F122-C143-B4C7-001F380D7B5C}">
      <dgm:prSet custT="1"/>
      <dgm:spPr/>
      <dgm:t>
        <a:bodyPr/>
        <a:lstStyle/>
        <a:p>
          <a:r>
            <a:rPr lang="en-GB" sz="2800" dirty="0">
              <a:solidFill>
                <a:schemeClr val="bg1"/>
              </a:solidFill>
              <a:latin typeface="Game Of Squids" pitchFamily="2" charset="0"/>
            </a:rPr>
            <a:t>STEP 4</a:t>
          </a:r>
        </a:p>
      </dgm:t>
    </dgm:pt>
    <dgm:pt modelId="{4A510415-CB58-5548-8366-6C276F33B8D9}" type="parTrans" cxnId="{AB0F182A-3256-9844-A165-64D56797B60A}">
      <dgm:prSet/>
      <dgm:spPr/>
      <dgm:t>
        <a:bodyPr/>
        <a:lstStyle/>
        <a:p>
          <a:endParaRPr lang="en-GB"/>
        </a:p>
      </dgm:t>
    </dgm:pt>
    <dgm:pt modelId="{2177135A-031C-664F-B934-12131BB2D8C2}" type="sibTrans" cxnId="{AB0F182A-3256-9844-A165-64D56797B60A}">
      <dgm:prSet/>
      <dgm:spPr/>
      <dgm:t>
        <a:bodyPr/>
        <a:lstStyle/>
        <a:p>
          <a:endParaRPr lang="en-GB"/>
        </a:p>
      </dgm:t>
    </dgm:pt>
    <dgm:pt modelId="{208D3422-92B7-AF49-A17C-42BA5D7AA580}" type="pres">
      <dgm:prSet presAssocID="{CD73835E-0157-5F4E-8350-374281DD9658}" presName="rootnode" presStyleCnt="0">
        <dgm:presLayoutVars>
          <dgm:chMax/>
          <dgm:chPref/>
          <dgm:dir/>
          <dgm:animLvl val="lvl"/>
        </dgm:presLayoutVars>
      </dgm:prSet>
      <dgm:spPr/>
    </dgm:pt>
    <dgm:pt modelId="{825C49B7-D6F0-E94D-B39A-C2A3CA45386E}" type="pres">
      <dgm:prSet presAssocID="{96CA3429-F2FE-EA48-9EE2-B02A682D15E9}" presName="composite" presStyleCnt="0"/>
      <dgm:spPr/>
    </dgm:pt>
    <dgm:pt modelId="{A785E14A-E5DA-DD48-826F-42C05A6279E3}" type="pres">
      <dgm:prSet presAssocID="{96CA3429-F2FE-EA48-9EE2-B02A682D15E9}" presName="LShape" presStyleLbl="alignNode1" presStyleIdx="0" presStyleCnt="7"/>
      <dgm:spPr>
        <a:solidFill>
          <a:srgbClr val="EE1A76"/>
        </a:solidFill>
        <a:ln>
          <a:noFill/>
        </a:ln>
      </dgm:spPr>
    </dgm:pt>
    <dgm:pt modelId="{4359DC6A-69E6-4741-8288-99CBF1C2544C}" type="pres">
      <dgm:prSet presAssocID="{96CA3429-F2FE-EA48-9EE2-B02A682D15E9}" presName="ParentText" presStyleLbl="revTx" presStyleIdx="0" presStyleCnt="4">
        <dgm:presLayoutVars>
          <dgm:chMax val="0"/>
          <dgm:chPref val="0"/>
          <dgm:bulletEnabled val="1"/>
        </dgm:presLayoutVars>
      </dgm:prSet>
      <dgm:spPr/>
    </dgm:pt>
    <dgm:pt modelId="{DE00A2DF-5552-E14D-AC6A-16E0CB0D7107}" type="pres">
      <dgm:prSet presAssocID="{96CA3429-F2FE-EA48-9EE2-B02A682D15E9}" presName="Triangle" presStyleLbl="alignNode1" presStyleIdx="1" presStyleCnt="7"/>
      <dgm:spPr>
        <a:solidFill>
          <a:srgbClr val="EE1A76"/>
        </a:solidFill>
        <a:ln>
          <a:noFill/>
        </a:ln>
      </dgm:spPr>
    </dgm:pt>
    <dgm:pt modelId="{F91125F2-21A9-6745-BD04-05B725E3C609}" type="pres">
      <dgm:prSet presAssocID="{EE42101D-5A3F-B145-8CB7-A5CB36723536}" presName="sibTrans" presStyleCnt="0"/>
      <dgm:spPr/>
    </dgm:pt>
    <dgm:pt modelId="{F591BF2B-985D-674E-AECA-DAAB0812B3BC}" type="pres">
      <dgm:prSet presAssocID="{EE42101D-5A3F-B145-8CB7-A5CB36723536}" presName="space" presStyleCnt="0"/>
      <dgm:spPr/>
    </dgm:pt>
    <dgm:pt modelId="{763BBC62-2FF1-7A48-A8A2-AE448E42F95E}" type="pres">
      <dgm:prSet presAssocID="{685B43AF-DD7A-9E4C-B7B7-5B1271333497}" presName="composite" presStyleCnt="0"/>
      <dgm:spPr/>
    </dgm:pt>
    <dgm:pt modelId="{C3425A09-645D-9040-9925-A3E386544691}" type="pres">
      <dgm:prSet presAssocID="{685B43AF-DD7A-9E4C-B7B7-5B1271333497}" presName="LShape" presStyleLbl="alignNode1" presStyleIdx="2" presStyleCnt="7"/>
      <dgm:spPr>
        <a:solidFill>
          <a:srgbClr val="239F9C"/>
        </a:solidFill>
        <a:ln>
          <a:noFill/>
        </a:ln>
      </dgm:spPr>
    </dgm:pt>
    <dgm:pt modelId="{A7840354-CA06-AA47-B184-69EC0F6070FE}" type="pres">
      <dgm:prSet presAssocID="{685B43AF-DD7A-9E4C-B7B7-5B1271333497}" presName="ParentText" presStyleLbl="revTx" presStyleIdx="1" presStyleCnt="4">
        <dgm:presLayoutVars>
          <dgm:chMax val="0"/>
          <dgm:chPref val="0"/>
          <dgm:bulletEnabled val="1"/>
        </dgm:presLayoutVars>
      </dgm:prSet>
      <dgm:spPr/>
    </dgm:pt>
    <dgm:pt modelId="{389B7E4B-A1D1-334C-9A61-BB2932BE62DE}" type="pres">
      <dgm:prSet presAssocID="{685B43AF-DD7A-9E4C-B7B7-5B1271333497}" presName="Triangle" presStyleLbl="alignNode1" presStyleIdx="3" presStyleCnt="7"/>
      <dgm:spPr>
        <a:solidFill>
          <a:srgbClr val="239F9C"/>
        </a:solidFill>
        <a:ln>
          <a:noFill/>
        </a:ln>
      </dgm:spPr>
    </dgm:pt>
    <dgm:pt modelId="{0E9F8E17-11FB-3947-A462-BBBFABCB1881}" type="pres">
      <dgm:prSet presAssocID="{383B07E1-FFF2-9146-92D3-1B72098ACD21}" presName="sibTrans" presStyleCnt="0"/>
      <dgm:spPr/>
    </dgm:pt>
    <dgm:pt modelId="{043B64AF-01E8-1A4A-B13D-E7908DEF8C7C}" type="pres">
      <dgm:prSet presAssocID="{383B07E1-FFF2-9146-92D3-1B72098ACD21}" presName="space" presStyleCnt="0"/>
      <dgm:spPr/>
    </dgm:pt>
    <dgm:pt modelId="{8776688B-0C7D-2C42-A993-13A89F63EF2A}" type="pres">
      <dgm:prSet presAssocID="{227D80E6-5B57-CE4B-8B31-0EF39ED9CDD7}" presName="composite" presStyleCnt="0"/>
      <dgm:spPr/>
    </dgm:pt>
    <dgm:pt modelId="{EA9EEE6D-4887-714D-BC0A-51E5417BA49B}" type="pres">
      <dgm:prSet presAssocID="{227D80E6-5B57-CE4B-8B31-0EF39ED9CDD7}" presName="LShape" presStyleLbl="alignNode1" presStyleIdx="4" presStyleCnt="7"/>
      <dgm:spPr>
        <a:solidFill>
          <a:srgbClr val="EE1A76"/>
        </a:solidFill>
        <a:ln>
          <a:noFill/>
        </a:ln>
      </dgm:spPr>
    </dgm:pt>
    <dgm:pt modelId="{6741D010-4C49-8F47-A68B-0E04B4F2985E}" type="pres">
      <dgm:prSet presAssocID="{227D80E6-5B57-CE4B-8B31-0EF39ED9CDD7}" presName="ParentText" presStyleLbl="revTx" presStyleIdx="2" presStyleCnt="4">
        <dgm:presLayoutVars>
          <dgm:chMax val="0"/>
          <dgm:chPref val="0"/>
          <dgm:bulletEnabled val="1"/>
        </dgm:presLayoutVars>
      </dgm:prSet>
      <dgm:spPr/>
    </dgm:pt>
    <dgm:pt modelId="{311D4500-BC39-3143-B2F4-5F08E3904328}" type="pres">
      <dgm:prSet presAssocID="{227D80E6-5B57-CE4B-8B31-0EF39ED9CDD7}" presName="Triangle" presStyleLbl="alignNode1" presStyleIdx="5" presStyleCnt="7"/>
      <dgm:spPr>
        <a:solidFill>
          <a:srgbClr val="EE1A76"/>
        </a:solidFill>
        <a:ln>
          <a:noFill/>
        </a:ln>
      </dgm:spPr>
    </dgm:pt>
    <dgm:pt modelId="{28D94F9E-928D-1E45-B604-566B225ACD31}" type="pres">
      <dgm:prSet presAssocID="{D674CC40-29D2-1D4D-B25E-D3EB2581248C}" presName="sibTrans" presStyleCnt="0"/>
      <dgm:spPr/>
    </dgm:pt>
    <dgm:pt modelId="{9A927AB8-E0BD-9744-BDCA-CB55B74B7B98}" type="pres">
      <dgm:prSet presAssocID="{D674CC40-29D2-1D4D-B25E-D3EB2581248C}" presName="space" presStyleCnt="0"/>
      <dgm:spPr/>
    </dgm:pt>
    <dgm:pt modelId="{C575F11E-8F9C-DD46-B0AE-BFCFDF39D9D5}" type="pres">
      <dgm:prSet presAssocID="{A8C20E11-F122-C143-B4C7-001F380D7B5C}" presName="composite" presStyleCnt="0"/>
      <dgm:spPr/>
    </dgm:pt>
    <dgm:pt modelId="{2E6A96EC-F39F-7948-9E0B-11DEDF854651}" type="pres">
      <dgm:prSet presAssocID="{A8C20E11-F122-C143-B4C7-001F380D7B5C}" presName="LShape" presStyleLbl="alignNode1" presStyleIdx="6" presStyleCnt="7"/>
      <dgm:spPr>
        <a:solidFill>
          <a:srgbClr val="239F9C"/>
        </a:solidFill>
        <a:ln>
          <a:noFill/>
        </a:ln>
      </dgm:spPr>
    </dgm:pt>
    <dgm:pt modelId="{2F12778B-5D8F-AC49-B8B8-9214D49BD5B9}" type="pres">
      <dgm:prSet presAssocID="{A8C20E11-F122-C143-B4C7-001F380D7B5C}" presName="ParentText" presStyleLbl="revTx" presStyleIdx="3" presStyleCnt="4">
        <dgm:presLayoutVars>
          <dgm:chMax val="0"/>
          <dgm:chPref val="0"/>
          <dgm:bulletEnabled val="1"/>
        </dgm:presLayoutVars>
      </dgm:prSet>
      <dgm:spPr/>
    </dgm:pt>
  </dgm:ptLst>
  <dgm:cxnLst>
    <dgm:cxn modelId="{AB0F182A-3256-9844-A165-64D56797B60A}" srcId="{CD73835E-0157-5F4E-8350-374281DD9658}" destId="{A8C20E11-F122-C143-B4C7-001F380D7B5C}" srcOrd="3" destOrd="0" parTransId="{4A510415-CB58-5548-8366-6C276F33B8D9}" sibTransId="{2177135A-031C-664F-B934-12131BB2D8C2}"/>
    <dgm:cxn modelId="{61B8407C-D69B-CD42-AB21-B4E847844EE1}" type="presOf" srcId="{227D80E6-5B57-CE4B-8B31-0EF39ED9CDD7}" destId="{6741D010-4C49-8F47-A68B-0E04B4F2985E}" srcOrd="0" destOrd="0" presId="urn:microsoft.com/office/officeart/2009/3/layout/StepUpProcess"/>
    <dgm:cxn modelId="{3AD25C95-18B5-C340-A827-D8F987FCEFCE}" type="presOf" srcId="{96CA3429-F2FE-EA48-9EE2-B02A682D15E9}" destId="{4359DC6A-69E6-4741-8288-99CBF1C2544C}" srcOrd="0" destOrd="0" presId="urn:microsoft.com/office/officeart/2009/3/layout/StepUpProcess"/>
    <dgm:cxn modelId="{FD7F63A1-AD71-6546-8510-6B0C554F7E9E}" type="presOf" srcId="{685B43AF-DD7A-9E4C-B7B7-5B1271333497}" destId="{A7840354-CA06-AA47-B184-69EC0F6070FE}" srcOrd="0" destOrd="0" presId="urn:microsoft.com/office/officeart/2009/3/layout/StepUpProcess"/>
    <dgm:cxn modelId="{692A0CA2-CFA7-4F42-86DE-D42BAD21B81E}" type="presOf" srcId="{A8C20E11-F122-C143-B4C7-001F380D7B5C}" destId="{2F12778B-5D8F-AC49-B8B8-9214D49BD5B9}" srcOrd="0" destOrd="0" presId="urn:microsoft.com/office/officeart/2009/3/layout/StepUpProcess"/>
    <dgm:cxn modelId="{4D8483A7-07B0-EE4E-ADC0-B49483562550}" srcId="{CD73835E-0157-5F4E-8350-374281DD9658}" destId="{685B43AF-DD7A-9E4C-B7B7-5B1271333497}" srcOrd="1" destOrd="0" parTransId="{985FDC0F-EF9E-8E4F-835F-A233E9E78C62}" sibTransId="{383B07E1-FFF2-9146-92D3-1B72098ACD21}"/>
    <dgm:cxn modelId="{8F4381B1-704E-5741-A1BC-B4C8F475A7E8}" srcId="{CD73835E-0157-5F4E-8350-374281DD9658}" destId="{96CA3429-F2FE-EA48-9EE2-B02A682D15E9}" srcOrd="0" destOrd="0" parTransId="{0BB992DD-7F3C-9B47-8453-54A841D6BE37}" sibTransId="{EE42101D-5A3F-B145-8CB7-A5CB36723536}"/>
    <dgm:cxn modelId="{7E3575D5-2D54-0646-971F-0FA2A80CBAB0}" srcId="{CD73835E-0157-5F4E-8350-374281DD9658}" destId="{227D80E6-5B57-CE4B-8B31-0EF39ED9CDD7}" srcOrd="2" destOrd="0" parTransId="{3FD77ACC-B5A3-F745-A746-827014823A7B}" sibTransId="{D674CC40-29D2-1D4D-B25E-D3EB2581248C}"/>
    <dgm:cxn modelId="{961967DE-08A8-BC45-A9FA-5C4A53C239BE}" type="presOf" srcId="{CD73835E-0157-5F4E-8350-374281DD9658}" destId="{208D3422-92B7-AF49-A17C-42BA5D7AA580}" srcOrd="0" destOrd="0" presId="urn:microsoft.com/office/officeart/2009/3/layout/StepUpProcess"/>
    <dgm:cxn modelId="{72FEB5F6-A5CC-5346-87AE-0121D0AEE236}" type="presParOf" srcId="{208D3422-92B7-AF49-A17C-42BA5D7AA580}" destId="{825C49B7-D6F0-E94D-B39A-C2A3CA45386E}" srcOrd="0" destOrd="0" presId="urn:microsoft.com/office/officeart/2009/3/layout/StepUpProcess"/>
    <dgm:cxn modelId="{6E52946A-62B7-1D42-8AB8-954B14CF97FC}" type="presParOf" srcId="{825C49B7-D6F0-E94D-B39A-C2A3CA45386E}" destId="{A785E14A-E5DA-DD48-826F-42C05A6279E3}" srcOrd="0" destOrd="0" presId="urn:microsoft.com/office/officeart/2009/3/layout/StepUpProcess"/>
    <dgm:cxn modelId="{09C1943E-E962-6844-BEAA-D7F5D785DC63}" type="presParOf" srcId="{825C49B7-D6F0-E94D-B39A-C2A3CA45386E}" destId="{4359DC6A-69E6-4741-8288-99CBF1C2544C}" srcOrd="1" destOrd="0" presId="urn:microsoft.com/office/officeart/2009/3/layout/StepUpProcess"/>
    <dgm:cxn modelId="{0C11759D-4ACE-EA48-AADC-9AD49B13756D}" type="presParOf" srcId="{825C49B7-D6F0-E94D-B39A-C2A3CA45386E}" destId="{DE00A2DF-5552-E14D-AC6A-16E0CB0D7107}" srcOrd="2" destOrd="0" presId="urn:microsoft.com/office/officeart/2009/3/layout/StepUpProcess"/>
    <dgm:cxn modelId="{104BA95A-8649-D740-9396-67BC62025D59}" type="presParOf" srcId="{208D3422-92B7-AF49-A17C-42BA5D7AA580}" destId="{F91125F2-21A9-6745-BD04-05B725E3C609}" srcOrd="1" destOrd="0" presId="urn:microsoft.com/office/officeart/2009/3/layout/StepUpProcess"/>
    <dgm:cxn modelId="{A0D241FE-37BA-A94D-AE1A-BA17AB8DA5F0}" type="presParOf" srcId="{F91125F2-21A9-6745-BD04-05B725E3C609}" destId="{F591BF2B-985D-674E-AECA-DAAB0812B3BC}" srcOrd="0" destOrd="0" presId="urn:microsoft.com/office/officeart/2009/3/layout/StepUpProcess"/>
    <dgm:cxn modelId="{EC5D9E80-E75A-BF41-8C76-0D024A4C4A02}" type="presParOf" srcId="{208D3422-92B7-AF49-A17C-42BA5D7AA580}" destId="{763BBC62-2FF1-7A48-A8A2-AE448E42F95E}" srcOrd="2" destOrd="0" presId="urn:microsoft.com/office/officeart/2009/3/layout/StepUpProcess"/>
    <dgm:cxn modelId="{38235156-B7E5-5545-8A4D-1984BBB32C9A}" type="presParOf" srcId="{763BBC62-2FF1-7A48-A8A2-AE448E42F95E}" destId="{C3425A09-645D-9040-9925-A3E386544691}" srcOrd="0" destOrd="0" presId="urn:microsoft.com/office/officeart/2009/3/layout/StepUpProcess"/>
    <dgm:cxn modelId="{198FB95A-6830-D841-9CFC-F090A24DBA23}" type="presParOf" srcId="{763BBC62-2FF1-7A48-A8A2-AE448E42F95E}" destId="{A7840354-CA06-AA47-B184-69EC0F6070FE}" srcOrd="1" destOrd="0" presId="urn:microsoft.com/office/officeart/2009/3/layout/StepUpProcess"/>
    <dgm:cxn modelId="{ED0DE5FD-C276-1F44-98CB-2A904375B745}" type="presParOf" srcId="{763BBC62-2FF1-7A48-A8A2-AE448E42F95E}" destId="{389B7E4B-A1D1-334C-9A61-BB2932BE62DE}" srcOrd="2" destOrd="0" presId="urn:microsoft.com/office/officeart/2009/3/layout/StepUpProcess"/>
    <dgm:cxn modelId="{DEC8FD0E-50AE-EB4A-98E9-895C5631FC2A}" type="presParOf" srcId="{208D3422-92B7-AF49-A17C-42BA5D7AA580}" destId="{0E9F8E17-11FB-3947-A462-BBBFABCB1881}" srcOrd="3" destOrd="0" presId="urn:microsoft.com/office/officeart/2009/3/layout/StepUpProcess"/>
    <dgm:cxn modelId="{7AB1B6DF-6C6E-9A44-8F2E-9B41EA03B9EA}" type="presParOf" srcId="{0E9F8E17-11FB-3947-A462-BBBFABCB1881}" destId="{043B64AF-01E8-1A4A-B13D-E7908DEF8C7C}" srcOrd="0" destOrd="0" presId="urn:microsoft.com/office/officeart/2009/3/layout/StepUpProcess"/>
    <dgm:cxn modelId="{B2702B83-48E9-F641-92EE-4837BCCBFD64}" type="presParOf" srcId="{208D3422-92B7-AF49-A17C-42BA5D7AA580}" destId="{8776688B-0C7D-2C42-A993-13A89F63EF2A}" srcOrd="4" destOrd="0" presId="urn:microsoft.com/office/officeart/2009/3/layout/StepUpProcess"/>
    <dgm:cxn modelId="{7136DC23-B884-D642-BF02-F12A1C651599}" type="presParOf" srcId="{8776688B-0C7D-2C42-A993-13A89F63EF2A}" destId="{EA9EEE6D-4887-714D-BC0A-51E5417BA49B}" srcOrd="0" destOrd="0" presId="urn:microsoft.com/office/officeart/2009/3/layout/StepUpProcess"/>
    <dgm:cxn modelId="{D8992847-E2A8-014B-8D8C-1670154CC76C}" type="presParOf" srcId="{8776688B-0C7D-2C42-A993-13A89F63EF2A}" destId="{6741D010-4C49-8F47-A68B-0E04B4F2985E}" srcOrd="1" destOrd="0" presId="urn:microsoft.com/office/officeart/2009/3/layout/StepUpProcess"/>
    <dgm:cxn modelId="{503F8B4F-A8F4-9148-ABC7-C4D7BA10649E}" type="presParOf" srcId="{8776688B-0C7D-2C42-A993-13A89F63EF2A}" destId="{311D4500-BC39-3143-B2F4-5F08E3904328}" srcOrd="2" destOrd="0" presId="urn:microsoft.com/office/officeart/2009/3/layout/StepUpProcess"/>
    <dgm:cxn modelId="{B158FDCB-5381-4346-AD05-E31C567312BF}" type="presParOf" srcId="{208D3422-92B7-AF49-A17C-42BA5D7AA580}" destId="{28D94F9E-928D-1E45-B604-566B225ACD31}" srcOrd="5" destOrd="0" presId="urn:microsoft.com/office/officeart/2009/3/layout/StepUpProcess"/>
    <dgm:cxn modelId="{0BFA8427-1ACD-7D4F-BDE2-F1C56615D89E}" type="presParOf" srcId="{28D94F9E-928D-1E45-B604-566B225ACD31}" destId="{9A927AB8-E0BD-9744-BDCA-CB55B74B7B98}" srcOrd="0" destOrd="0" presId="urn:microsoft.com/office/officeart/2009/3/layout/StepUpProcess"/>
    <dgm:cxn modelId="{AA4D2DBF-4C11-A24C-804A-9288BFB531D2}" type="presParOf" srcId="{208D3422-92B7-AF49-A17C-42BA5D7AA580}" destId="{C575F11E-8F9C-DD46-B0AE-BFCFDF39D9D5}" srcOrd="6" destOrd="0" presId="urn:microsoft.com/office/officeart/2009/3/layout/StepUpProcess"/>
    <dgm:cxn modelId="{13385E43-8853-164F-8A4A-CB41F3750DB3}" type="presParOf" srcId="{C575F11E-8F9C-DD46-B0AE-BFCFDF39D9D5}" destId="{2E6A96EC-F39F-7948-9E0B-11DEDF854651}" srcOrd="0" destOrd="0" presId="urn:microsoft.com/office/officeart/2009/3/layout/StepUpProcess"/>
    <dgm:cxn modelId="{AA14C4B5-DCA7-8D49-9729-885C2DAB04DC}" type="presParOf" srcId="{C575F11E-8F9C-DD46-B0AE-BFCFDF39D9D5}" destId="{2F12778B-5D8F-AC49-B8B8-9214D49BD5B9}" srcOrd="1" destOrd="0" presId="urn:microsoft.com/office/officeart/2009/3/layout/StepUp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73835E-0157-5F4E-8350-374281DD9658}" type="doc">
      <dgm:prSet loTypeId="urn:microsoft.com/office/officeart/2009/3/layout/StepUpProcess" loCatId="" qsTypeId="urn:microsoft.com/office/officeart/2005/8/quickstyle/simple1" qsCatId="simple" csTypeId="urn:microsoft.com/office/officeart/2005/8/colors/accent1_2" csCatId="accent1" phldr="1"/>
      <dgm:spPr/>
      <dgm:t>
        <a:bodyPr/>
        <a:lstStyle/>
        <a:p>
          <a:endParaRPr lang="en-GB"/>
        </a:p>
      </dgm:t>
    </dgm:pt>
    <dgm:pt modelId="{96CA3429-F2FE-EA48-9EE2-B02A682D15E9}">
      <dgm:prSet phldrT="[Text]" custT="1"/>
      <dgm:spPr/>
      <dgm:t>
        <a:bodyPr/>
        <a:lstStyle/>
        <a:p>
          <a:r>
            <a:rPr lang="en-GB" sz="2800" dirty="0">
              <a:solidFill>
                <a:schemeClr val="bg1"/>
              </a:solidFill>
              <a:latin typeface="Game Of Squids" pitchFamily="2" charset="0"/>
            </a:rPr>
            <a:t>STEP 1</a:t>
          </a:r>
        </a:p>
      </dgm:t>
    </dgm:pt>
    <dgm:pt modelId="{0BB992DD-7F3C-9B47-8453-54A841D6BE37}" type="parTrans" cxnId="{8F4381B1-704E-5741-A1BC-B4C8F475A7E8}">
      <dgm:prSet/>
      <dgm:spPr/>
      <dgm:t>
        <a:bodyPr/>
        <a:lstStyle/>
        <a:p>
          <a:endParaRPr lang="en-GB"/>
        </a:p>
      </dgm:t>
    </dgm:pt>
    <dgm:pt modelId="{EE42101D-5A3F-B145-8CB7-A5CB36723536}" type="sibTrans" cxnId="{8F4381B1-704E-5741-A1BC-B4C8F475A7E8}">
      <dgm:prSet/>
      <dgm:spPr/>
      <dgm:t>
        <a:bodyPr/>
        <a:lstStyle/>
        <a:p>
          <a:endParaRPr lang="en-GB"/>
        </a:p>
      </dgm:t>
    </dgm:pt>
    <dgm:pt modelId="{685B43AF-DD7A-9E4C-B7B7-5B1271333497}">
      <dgm:prSet phldrT="[Text]" custT="1"/>
      <dgm:spPr/>
      <dgm:t>
        <a:bodyPr/>
        <a:lstStyle/>
        <a:p>
          <a:r>
            <a:rPr lang="en-GB" sz="2800" dirty="0">
              <a:solidFill>
                <a:schemeClr val="bg1"/>
              </a:solidFill>
              <a:latin typeface="Game Of Squids" pitchFamily="2" charset="0"/>
            </a:rPr>
            <a:t>STEP 2</a:t>
          </a:r>
        </a:p>
      </dgm:t>
    </dgm:pt>
    <dgm:pt modelId="{985FDC0F-EF9E-8E4F-835F-A233E9E78C62}" type="parTrans" cxnId="{4D8483A7-07B0-EE4E-ADC0-B49483562550}">
      <dgm:prSet/>
      <dgm:spPr/>
      <dgm:t>
        <a:bodyPr/>
        <a:lstStyle/>
        <a:p>
          <a:endParaRPr lang="en-GB"/>
        </a:p>
      </dgm:t>
    </dgm:pt>
    <dgm:pt modelId="{383B07E1-FFF2-9146-92D3-1B72098ACD21}" type="sibTrans" cxnId="{4D8483A7-07B0-EE4E-ADC0-B49483562550}">
      <dgm:prSet/>
      <dgm:spPr/>
      <dgm:t>
        <a:bodyPr/>
        <a:lstStyle/>
        <a:p>
          <a:endParaRPr lang="en-GB"/>
        </a:p>
      </dgm:t>
    </dgm:pt>
    <dgm:pt modelId="{227D80E6-5B57-CE4B-8B31-0EF39ED9CDD7}">
      <dgm:prSet phldrT="[Text]" custT="1"/>
      <dgm:spPr/>
      <dgm:t>
        <a:bodyPr/>
        <a:lstStyle/>
        <a:p>
          <a:r>
            <a:rPr lang="en-GB" sz="2800" dirty="0">
              <a:solidFill>
                <a:schemeClr val="bg1"/>
              </a:solidFill>
              <a:latin typeface="Game Of Squids" pitchFamily="2" charset="0"/>
            </a:rPr>
            <a:t>STEP 3</a:t>
          </a:r>
        </a:p>
      </dgm:t>
    </dgm:pt>
    <dgm:pt modelId="{3FD77ACC-B5A3-F745-A746-827014823A7B}" type="parTrans" cxnId="{7E3575D5-2D54-0646-971F-0FA2A80CBAB0}">
      <dgm:prSet/>
      <dgm:spPr/>
      <dgm:t>
        <a:bodyPr/>
        <a:lstStyle/>
        <a:p>
          <a:endParaRPr lang="en-GB"/>
        </a:p>
      </dgm:t>
    </dgm:pt>
    <dgm:pt modelId="{D674CC40-29D2-1D4D-B25E-D3EB2581248C}" type="sibTrans" cxnId="{7E3575D5-2D54-0646-971F-0FA2A80CBAB0}">
      <dgm:prSet/>
      <dgm:spPr/>
      <dgm:t>
        <a:bodyPr/>
        <a:lstStyle/>
        <a:p>
          <a:endParaRPr lang="en-GB"/>
        </a:p>
      </dgm:t>
    </dgm:pt>
    <dgm:pt modelId="{A8C20E11-F122-C143-B4C7-001F380D7B5C}">
      <dgm:prSet custT="1"/>
      <dgm:spPr/>
      <dgm:t>
        <a:bodyPr/>
        <a:lstStyle/>
        <a:p>
          <a:r>
            <a:rPr lang="en-GB" sz="2800" dirty="0">
              <a:solidFill>
                <a:schemeClr val="bg1"/>
              </a:solidFill>
              <a:latin typeface="Game Of Squids" pitchFamily="2" charset="0"/>
            </a:rPr>
            <a:t>STEP 4</a:t>
          </a:r>
        </a:p>
      </dgm:t>
    </dgm:pt>
    <dgm:pt modelId="{4A510415-CB58-5548-8366-6C276F33B8D9}" type="parTrans" cxnId="{AB0F182A-3256-9844-A165-64D56797B60A}">
      <dgm:prSet/>
      <dgm:spPr/>
      <dgm:t>
        <a:bodyPr/>
        <a:lstStyle/>
        <a:p>
          <a:endParaRPr lang="en-GB"/>
        </a:p>
      </dgm:t>
    </dgm:pt>
    <dgm:pt modelId="{2177135A-031C-664F-B934-12131BB2D8C2}" type="sibTrans" cxnId="{AB0F182A-3256-9844-A165-64D56797B60A}">
      <dgm:prSet/>
      <dgm:spPr/>
      <dgm:t>
        <a:bodyPr/>
        <a:lstStyle/>
        <a:p>
          <a:endParaRPr lang="en-GB"/>
        </a:p>
      </dgm:t>
    </dgm:pt>
    <dgm:pt modelId="{208D3422-92B7-AF49-A17C-42BA5D7AA580}" type="pres">
      <dgm:prSet presAssocID="{CD73835E-0157-5F4E-8350-374281DD9658}" presName="rootnode" presStyleCnt="0">
        <dgm:presLayoutVars>
          <dgm:chMax/>
          <dgm:chPref/>
          <dgm:dir/>
          <dgm:animLvl val="lvl"/>
        </dgm:presLayoutVars>
      </dgm:prSet>
      <dgm:spPr/>
    </dgm:pt>
    <dgm:pt modelId="{825C49B7-D6F0-E94D-B39A-C2A3CA45386E}" type="pres">
      <dgm:prSet presAssocID="{96CA3429-F2FE-EA48-9EE2-B02A682D15E9}" presName="composite" presStyleCnt="0"/>
      <dgm:spPr/>
    </dgm:pt>
    <dgm:pt modelId="{A785E14A-E5DA-DD48-826F-42C05A6279E3}" type="pres">
      <dgm:prSet presAssocID="{96CA3429-F2FE-EA48-9EE2-B02A682D15E9}" presName="LShape" presStyleLbl="alignNode1" presStyleIdx="0" presStyleCnt="7"/>
      <dgm:spPr>
        <a:solidFill>
          <a:srgbClr val="EE1A76"/>
        </a:solidFill>
        <a:ln>
          <a:noFill/>
        </a:ln>
      </dgm:spPr>
    </dgm:pt>
    <dgm:pt modelId="{4359DC6A-69E6-4741-8288-99CBF1C2544C}" type="pres">
      <dgm:prSet presAssocID="{96CA3429-F2FE-EA48-9EE2-B02A682D15E9}" presName="ParentText" presStyleLbl="revTx" presStyleIdx="0" presStyleCnt="4">
        <dgm:presLayoutVars>
          <dgm:chMax val="0"/>
          <dgm:chPref val="0"/>
          <dgm:bulletEnabled val="1"/>
        </dgm:presLayoutVars>
      </dgm:prSet>
      <dgm:spPr/>
    </dgm:pt>
    <dgm:pt modelId="{DE00A2DF-5552-E14D-AC6A-16E0CB0D7107}" type="pres">
      <dgm:prSet presAssocID="{96CA3429-F2FE-EA48-9EE2-B02A682D15E9}" presName="Triangle" presStyleLbl="alignNode1" presStyleIdx="1" presStyleCnt="7"/>
      <dgm:spPr>
        <a:solidFill>
          <a:srgbClr val="EE1A76"/>
        </a:solidFill>
        <a:ln>
          <a:noFill/>
        </a:ln>
      </dgm:spPr>
    </dgm:pt>
    <dgm:pt modelId="{F91125F2-21A9-6745-BD04-05B725E3C609}" type="pres">
      <dgm:prSet presAssocID="{EE42101D-5A3F-B145-8CB7-A5CB36723536}" presName="sibTrans" presStyleCnt="0"/>
      <dgm:spPr/>
    </dgm:pt>
    <dgm:pt modelId="{F591BF2B-985D-674E-AECA-DAAB0812B3BC}" type="pres">
      <dgm:prSet presAssocID="{EE42101D-5A3F-B145-8CB7-A5CB36723536}" presName="space" presStyleCnt="0"/>
      <dgm:spPr/>
    </dgm:pt>
    <dgm:pt modelId="{763BBC62-2FF1-7A48-A8A2-AE448E42F95E}" type="pres">
      <dgm:prSet presAssocID="{685B43AF-DD7A-9E4C-B7B7-5B1271333497}" presName="composite" presStyleCnt="0"/>
      <dgm:spPr/>
    </dgm:pt>
    <dgm:pt modelId="{C3425A09-645D-9040-9925-A3E386544691}" type="pres">
      <dgm:prSet presAssocID="{685B43AF-DD7A-9E4C-B7B7-5B1271333497}" presName="LShape" presStyleLbl="alignNode1" presStyleIdx="2" presStyleCnt="7"/>
      <dgm:spPr>
        <a:solidFill>
          <a:srgbClr val="239F9C"/>
        </a:solidFill>
        <a:ln>
          <a:noFill/>
        </a:ln>
      </dgm:spPr>
    </dgm:pt>
    <dgm:pt modelId="{A7840354-CA06-AA47-B184-69EC0F6070FE}" type="pres">
      <dgm:prSet presAssocID="{685B43AF-DD7A-9E4C-B7B7-5B1271333497}" presName="ParentText" presStyleLbl="revTx" presStyleIdx="1" presStyleCnt="4">
        <dgm:presLayoutVars>
          <dgm:chMax val="0"/>
          <dgm:chPref val="0"/>
          <dgm:bulletEnabled val="1"/>
        </dgm:presLayoutVars>
      </dgm:prSet>
      <dgm:spPr/>
    </dgm:pt>
    <dgm:pt modelId="{389B7E4B-A1D1-334C-9A61-BB2932BE62DE}" type="pres">
      <dgm:prSet presAssocID="{685B43AF-DD7A-9E4C-B7B7-5B1271333497}" presName="Triangle" presStyleLbl="alignNode1" presStyleIdx="3" presStyleCnt="7"/>
      <dgm:spPr>
        <a:solidFill>
          <a:srgbClr val="239F9C"/>
        </a:solidFill>
        <a:ln>
          <a:noFill/>
        </a:ln>
      </dgm:spPr>
    </dgm:pt>
    <dgm:pt modelId="{0E9F8E17-11FB-3947-A462-BBBFABCB1881}" type="pres">
      <dgm:prSet presAssocID="{383B07E1-FFF2-9146-92D3-1B72098ACD21}" presName="sibTrans" presStyleCnt="0"/>
      <dgm:spPr/>
    </dgm:pt>
    <dgm:pt modelId="{043B64AF-01E8-1A4A-B13D-E7908DEF8C7C}" type="pres">
      <dgm:prSet presAssocID="{383B07E1-FFF2-9146-92D3-1B72098ACD21}" presName="space" presStyleCnt="0"/>
      <dgm:spPr/>
    </dgm:pt>
    <dgm:pt modelId="{8776688B-0C7D-2C42-A993-13A89F63EF2A}" type="pres">
      <dgm:prSet presAssocID="{227D80E6-5B57-CE4B-8B31-0EF39ED9CDD7}" presName="composite" presStyleCnt="0"/>
      <dgm:spPr/>
    </dgm:pt>
    <dgm:pt modelId="{EA9EEE6D-4887-714D-BC0A-51E5417BA49B}" type="pres">
      <dgm:prSet presAssocID="{227D80E6-5B57-CE4B-8B31-0EF39ED9CDD7}" presName="LShape" presStyleLbl="alignNode1" presStyleIdx="4" presStyleCnt="7"/>
      <dgm:spPr>
        <a:solidFill>
          <a:srgbClr val="EE1A76"/>
        </a:solidFill>
        <a:ln>
          <a:noFill/>
        </a:ln>
      </dgm:spPr>
    </dgm:pt>
    <dgm:pt modelId="{6741D010-4C49-8F47-A68B-0E04B4F2985E}" type="pres">
      <dgm:prSet presAssocID="{227D80E6-5B57-CE4B-8B31-0EF39ED9CDD7}" presName="ParentText" presStyleLbl="revTx" presStyleIdx="2" presStyleCnt="4">
        <dgm:presLayoutVars>
          <dgm:chMax val="0"/>
          <dgm:chPref val="0"/>
          <dgm:bulletEnabled val="1"/>
        </dgm:presLayoutVars>
      </dgm:prSet>
      <dgm:spPr/>
    </dgm:pt>
    <dgm:pt modelId="{311D4500-BC39-3143-B2F4-5F08E3904328}" type="pres">
      <dgm:prSet presAssocID="{227D80E6-5B57-CE4B-8B31-0EF39ED9CDD7}" presName="Triangle" presStyleLbl="alignNode1" presStyleIdx="5" presStyleCnt="7"/>
      <dgm:spPr>
        <a:solidFill>
          <a:srgbClr val="EE1A76"/>
        </a:solidFill>
        <a:ln>
          <a:noFill/>
        </a:ln>
      </dgm:spPr>
    </dgm:pt>
    <dgm:pt modelId="{28D94F9E-928D-1E45-B604-566B225ACD31}" type="pres">
      <dgm:prSet presAssocID="{D674CC40-29D2-1D4D-B25E-D3EB2581248C}" presName="sibTrans" presStyleCnt="0"/>
      <dgm:spPr/>
    </dgm:pt>
    <dgm:pt modelId="{9A927AB8-E0BD-9744-BDCA-CB55B74B7B98}" type="pres">
      <dgm:prSet presAssocID="{D674CC40-29D2-1D4D-B25E-D3EB2581248C}" presName="space" presStyleCnt="0"/>
      <dgm:spPr/>
    </dgm:pt>
    <dgm:pt modelId="{C575F11E-8F9C-DD46-B0AE-BFCFDF39D9D5}" type="pres">
      <dgm:prSet presAssocID="{A8C20E11-F122-C143-B4C7-001F380D7B5C}" presName="composite" presStyleCnt="0"/>
      <dgm:spPr/>
    </dgm:pt>
    <dgm:pt modelId="{2E6A96EC-F39F-7948-9E0B-11DEDF854651}" type="pres">
      <dgm:prSet presAssocID="{A8C20E11-F122-C143-B4C7-001F380D7B5C}" presName="LShape" presStyleLbl="alignNode1" presStyleIdx="6" presStyleCnt="7"/>
      <dgm:spPr>
        <a:solidFill>
          <a:srgbClr val="239F9C"/>
        </a:solidFill>
        <a:ln>
          <a:noFill/>
        </a:ln>
      </dgm:spPr>
    </dgm:pt>
    <dgm:pt modelId="{2F12778B-5D8F-AC49-B8B8-9214D49BD5B9}" type="pres">
      <dgm:prSet presAssocID="{A8C20E11-F122-C143-B4C7-001F380D7B5C}" presName="ParentText" presStyleLbl="revTx" presStyleIdx="3" presStyleCnt="4">
        <dgm:presLayoutVars>
          <dgm:chMax val="0"/>
          <dgm:chPref val="0"/>
          <dgm:bulletEnabled val="1"/>
        </dgm:presLayoutVars>
      </dgm:prSet>
      <dgm:spPr/>
    </dgm:pt>
  </dgm:ptLst>
  <dgm:cxnLst>
    <dgm:cxn modelId="{AB0F182A-3256-9844-A165-64D56797B60A}" srcId="{CD73835E-0157-5F4E-8350-374281DD9658}" destId="{A8C20E11-F122-C143-B4C7-001F380D7B5C}" srcOrd="3" destOrd="0" parTransId="{4A510415-CB58-5548-8366-6C276F33B8D9}" sibTransId="{2177135A-031C-664F-B934-12131BB2D8C2}"/>
    <dgm:cxn modelId="{61B8407C-D69B-CD42-AB21-B4E847844EE1}" type="presOf" srcId="{227D80E6-5B57-CE4B-8B31-0EF39ED9CDD7}" destId="{6741D010-4C49-8F47-A68B-0E04B4F2985E}" srcOrd="0" destOrd="0" presId="urn:microsoft.com/office/officeart/2009/3/layout/StepUpProcess"/>
    <dgm:cxn modelId="{3AD25C95-18B5-C340-A827-D8F987FCEFCE}" type="presOf" srcId="{96CA3429-F2FE-EA48-9EE2-B02A682D15E9}" destId="{4359DC6A-69E6-4741-8288-99CBF1C2544C}" srcOrd="0" destOrd="0" presId="urn:microsoft.com/office/officeart/2009/3/layout/StepUpProcess"/>
    <dgm:cxn modelId="{FD7F63A1-AD71-6546-8510-6B0C554F7E9E}" type="presOf" srcId="{685B43AF-DD7A-9E4C-B7B7-5B1271333497}" destId="{A7840354-CA06-AA47-B184-69EC0F6070FE}" srcOrd="0" destOrd="0" presId="urn:microsoft.com/office/officeart/2009/3/layout/StepUpProcess"/>
    <dgm:cxn modelId="{692A0CA2-CFA7-4F42-86DE-D42BAD21B81E}" type="presOf" srcId="{A8C20E11-F122-C143-B4C7-001F380D7B5C}" destId="{2F12778B-5D8F-AC49-B8B8-9214D49BD5B9}" srcOrd="0" destOrd="0" presId="urn:microsoft.com/office/officeart/2009/3/layout/StepUpProcess"/>
    <dgm:cxn modelId="{4D8483A7-07B0-EE4E-ADC0-B49483562550}" srcId="{CD73835E-0157-5F4E-8350-374281DD9658}" destId="{685B43AF-DD7A-9E4C-B7B7-5B1271333497}" srcOrd="1" destOrd="0" parTransId="{985FDC0F-EF9E-8E4F-835F-A233E9E78C62}" sibTransId="{383B07E1-FFF2-9146-92D3-1B72098ACD21}"/>
    <dgm:cxn modelId="{8F4381B1-704E-5741-A1BC-B4C8F475A7E8}" srcId="{CD73835E-0157-5F4E-8350-374281DD9658}" destId="{96CA3429-F2FE-EA48-9EE2-B02A682D15E9}" srcOrd="0" destOrd="0" parTransId="{0BB992DD-7F3C-9B47-8453-54A841D6BE37}" sibTransId="{EE42101D-5A3F-B145-8CB7-A5CB36723536}"/>
    <dgm:cxn modelId="{7E3575D5-2D54-0646-971F-0FA2A80CBAB0}" srcId="{CD73835E-0157-5F4E-8350-374281DD9658}" destId="{227D80E6-5B57-CE4B-8B31-0EF39ED9CDD7}" srcOrd="2" destOrd="0" parTransId="{3FD77ACC-B5A3-F745-A746-827014823A7B}" sibTransId="{D674CC40-29D2-1D4D-B25E-D3EB2581248C}"/>
    <dgm:cxn modelId="{961967DE-08A8-BC45-A9FA-5C4A53C239BE}" type="presOf" srcId="{CD73835E-0157-5F4E-8350-374281DD9658}" destId="{208D3422-92B7-AF49-A17C-42BA5D7AA580}" srcOrd="0" destOrd="0" presId="urn:microsoft.com/office/officeart/2009/3/layout/StepUpProcess"/>
    <dgm:cxn modelId="{72FEB5F6-A5CC-5346-87AE-0121D0AEE236}" type="presParOf" srcId="{208D3422-92B7-AF49-A17C-42BA5D7AA580}" destId="{825C49B7-D6F0-E94D-B39A-C2A3CA45386E}" srcOrd="0" destOrd="0" presId="urn:microsoft.com/office/officeart/2009/3/layout/StepUpProcess"/>
    <dgm:cxn modelId="{6E52946A-62B7-1D42-8AB8-954B14CF97FC}" type="presParOf" srcId="{825C49B7-D6F0-E94D-B39A-C2A3CA45386E}" destId="{A785E14A-E5DA-DD48-826F-42C05A6279E3}" srcOrd="0" destOrd="0" presId="urn:microsoft.com/office/officeart/2009/3/layout/StepUpProcess"/>
    <dgm:cxn modelId="{09C1943E-E962-6844-BEAA-D7F5D785DC63}" type="presParOf" srcId="{825C49B7-D6F0-E94D-B39A-C2A3CA45386E}" destId="{4359DC6A-69E6-4741-8288-99CBF1C2544C}" srcOrd="1" destOrd="0" presId="urn:microsoft.com/office/officeart/2009/3/layout/StepUpProcess"/>
    <dgm:cxn modelId="{0C11759D-4ACE-EA48-AADC-9AD49B13756D}" type="presParOf" srcId="{825C49B7-D6F0-E94D-B39A-C2A3CA45386E}" destId="{DE00A2DF-5552-E14D-AC6A-16E0CB0D7107}" srcOrd="2" destOrd="0" presId="urn:microsoft.com/office/officeart/2009/3/layout/StepUpProcess"/>
    <dgm:cxn modelId="{104BA95A-8649-D740-9396-67BC62025D59}" type="presParOf" srcId="{208D3422-92B7-AF49-A17C-42BA5D7AA580}" destId="{F91125F2-21A9-6745-BD04-05B725E3C609}" srcOrd="1" destOrd="0" presId="urn:microsoft.com/office/officeart/2009/3/layout/StepUpProcess"/>
    <dgm:cxn modelId="{A0D241FE-37BA-A94D-AE1A-BA17AB8DA5F0}" type="presParOf" srcId="{F91125F2-21A9-6745-BD04-05B725E3C609}" destId="{F591BF2B-985D-674E-AECA-DAAB0812B3BC}" srcOrd="0" destOrd="0" presId="urn:microsoft.com/office/officeart/2009/3/layout/StepUpProcess"/>
    <dgm:cxn modelId="{EC5D9E80-E75A-BF41-8C76-0D024A4C4A02}" type="presParOf" srcId="{208D3422-92B7-AF49-A17C-42BA5D7AA580}" destId="{763BBC62-2FF1-7A48-A8A2-AE448E42F95E}" srcOrd="2" destOrd="0" presId="urn:microsoft.com/office/officeart/2009/3/layout/StepUpProcess"/>
    <dgm:cxn modelId="{38235156-B7E5-5545-8A4D-1984BBB32C9A}" type="presParOf" srcId="{763BBC62-2FF1-7A48-A8A2-AE448E42F95E}" destId="{C3425A09-645D-9040-9925-A3E386544691}" srcOrd="0" destOrd="0" presId="urn:microsoft.com/office/officeart/2009/3/layout/StepUpProcess"/>
    <dgm:cxn modelId="{198FB95A-6830-D841-9CFC-F090A24DBA23}" type="presParOf" srcId="{763BBC62-2FF1-7A48-A8A2-AE448E42F95E}" destId="{A7840354-CA06-AA47-B184-69EC0F6070FE}" srcOrd="1" destOrd="0" presId="urn:microsoft.com/office/officeart/2009/3/layout/StepUpProcess"/>
    <dgm:cxn modelId="{ED0DE5FD-C276-1F44-98CB-2A904375B745}" type="presParOf" srcId="{763BBC62-2FF1-7A48-A8A2-AE448E42F95E}" destId="{389B7E4B-A1D1-334C-9A61-BB2932BE62DE}" srcOrd="2" destOrd="0" presId="urn:microsoft.com/office/officeart/2009/3/layout/StepUpProcess"/>
    <dgm:cxn modelId="{DEC8FD0E-50AE-EB4A-98E9-895C5631FC2A}" type="presParOf" srcId="{208D3422-92B7-AF49-A17C-42BA5D7AA580}" destId="{0E9F8E17-11FB-3947-A462-BBBFABCB1881}" srcOrd="3" destOrd="0" presId="urn:microsoft.com/office/officeart/2009/3/layout/StepUpProcess"/>
    <dgm:cxn modelId="{7AB1B6DF-6C6E-9A44-8F2E-9B41EA03B9EA}" type="presParOf" srcId="{0E9F8E17-11FB-3947-A462-BBBFABCB1881}" destId="{043B64AF-01E8-1A4A-B13D-E7908DEF8C7C}" srcOrd="0" destOrd="0" presId="urn:microsoft.com/office/officeart/2009/3/layout/StepUpProcess"/>
    <dgm:cxn modelId="{B2702B83-48E9-F641-92EE-4837BCCBFD64}" type="presParOf" srcId="{208D3422-92B7-AF49-A17C-42BA5D7AA580}" destId="{8776688B-0C7D-2C42-A993-13A89F63EF2A}" srcOrd="4" destOrd="0" presId="urn:microsoft.com/office/officeart/2009/3/layout/StepUpProcess"/>
    <dgm:cxn modelId="{7136DC23-B884-D642-BF02-F12A1C651599}" type="presParOf" srcId="{8776688B-0C7D-2C42-A993-13A89F63EF2A}" destId="{EA9EEE6D-4887-714D-BC0A-51E5417BA49B}" srcOrd="0" destOrd="0" presId="urn:microsoft.com/office/officeart/2009/3/layout/StepUpProcess"/>
    <dgm:cxn modelId="{D8992847-E2A8-014B-8D8C-1670154CC76C}" type="presParOf" srcId="{8776688B-0C7D-2C42-A993-13A89F63EF2A}" destId="{6741D010-4C49-8F47-A68B-0E04B4F2985E}" srcOrd="1" destOrd="0" presId="urn:microsoft.com/office/officeart/2009/3/layout/StepUpProcess"/>
    <dgm:cxn modelId="{503F8B4F-A8F4-9148-ABC7-C4D7BA10649E}" type="presParOf" srcId="{8776688B-0C7D-2C42-A993-13A89F63EF2A}" destId="{311D4500-BC39-3143-B2F4-5F08E3904328}" srcOrd="2" destOrd="0" presId="urn:microsoft.com/office/officeart/2009/3/layout/StepUpProcess"/>
    <dgm:cxn modelId="{B158FDCB-5381-4346-AD05-E31C567312BF}" type="presParOf" srcId="{208D3422-92B7-AF49-A17C-42BA5D7AA580}" destId="{28D94F9E-928D-1E45-B604-566B225ACD31}" srcOrd="5" destOrd="0" presId="urn:microsoft.com/office/officeart/2009/3/layout/StepUpProcess"/>
    <dgm:cxn modelId="{0BFA8427-1ACD-7D4F-BDE2-F1C56615D89E}" type="presParOf" srcId="{28D94F9E-928D-1E45-B604-566B225ACD31}" destId="{9A927AB8-E0BD-9744-BDCA-CB55B74B7B98}" srcOrd="0" destOrd="0" presId="urn:microsoft.com/office/officeart/2009/3/layout/StepUpProcess"/>
    <dgm:cxn modelId="{AA4D2DBF-4C11-A24C-804A-9288BFB531D2}" type="presParOf" srcId="{208D3422-92B7-AF49-A17C-42BA5D7AA580}" destId="{C575F11E-8F9C-DD46-B0AE-BFCFDF39D9D5}" srcOrd="6" destOrd="0" presId="urn:microsoft.com/office/officeart/2009/3/layout/StepUpProcess"/>
    <dgm:cxn modelId="{13385E43-8853-164F-8A4A-CB41F3750DB3}" type="presParOf" srcId="{C575F11E-8F9C-DD46-B0AE-BFCFDF39D9D5}" destId="{2E6A96EC-F39F-7948-9E0B-11DEDF854651}" srcOrd="0" destOrd="0" presId="urn:microsoft.com/office/officeart/2009/3/layout/StepUpProcess"/>
    <dgm:cxn modelId="{AA14C4B5-DCA7-8D49-9729-885C2DAB04DC}" type="presParOf" srcId="{C575F11E-8F9C-DD46-B0AE-BFCFDF39D9D5}" destId="{2F12778B-5D8F-AC49-B8B8-9214D49BD5B9}" srcOrd="1" destOrd="0" presId="urn:microsoft.com/office/officeart/2009/3/layout/StepUp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D73835E-0157-5F4E-8350-374281DD9658}" type="doc">
      <dgm:prSet loTypeId="urn:microsoft.com/office/officeart/2009/3/layout/StepUpProcess" loCatId="" qsTypeId="urn:microsoft.com/office/officeart/2005/8/quickstyle/simple1" qsCatId="simple" csTypeId="urn:microsoft.com/office/officeart/2005/8/colors/accent1_2" csCatId="accent1" phldr="1"/>
      <dgm:spPr/>
      <dgm:t>
        <a:bodyPr/>
        <a:lstStyle/>
        <a:p>
          <a:endParaRPr lang="en-GB"/>
        </a:p>
      </dgm:t>
    </dgm:pt>
    <dgm:pt modelId="{96CA3429-F2FE-EA48-9EE2-B02A682D15E9}">
      <dgm:prSet phldrT="[Text]" custT="1"/>
      <dgm:spPr/>
      <dgm:t>
        <a:bodyPr/>
        <a:lstStyle/>
        <a:p>
          <a:r>
            <a:rPr lang="en-GB" sz="2800" dirty="0">
              <a:solidFill>
                <a:schemeClr val="bg1"/>
              </a:solidFill>
              <a:latin typeface="Game Of Squids" pitchFamily="2" charset="0"/>
            </a:rPr>
            <a:t>STEP 1</a:t>
          </a:r>
        </a:p>
      </dgm:t>
    </dgm:pt>
    <dgm:pt modelId="{0BB992DD-7F3C-9B47-8453-54A841D6BE37}" type="parTrans" cxnId="{8F4381B1-704E-5741-A1BC-B4C8F475A7E8}">
      <dgm:prSet/>
      <dgm:spPr/>
      <dgm:t>
        <a:bodyPr/>
        <a:lstStyle/>
        <a:p>
          <a:endParaRPr lang="en-GB"/>
        </a:p>
      </dgm:t>
    </dgm:pt>
    <dgm:pt modelId="{EE42101D-5A3F-B145-8CB7-A5CB36723536}" type="sibTrans" cxnId="{8F4381B1-704E-5741-A1BC-B4C8F475A7E8}">
      <dgm:prSet/>
      <dgm:spPr/>
      <dgm:t>
        <a:bodyPr/>
        <a:lstStyle/>
        <a:p>
          <a:endParaRPr lang="en-GB"/>
        </a:p>
      </dgm:t>
    </dgm:pt>
    <dgm:pt modelId="{685B43AF-DD7A-9E4C-B7B7-5B1271333497}">
      <dgm:prSet phldrT="[Text]" custT="1"/>
      <dgm:spPr/>
      <dgm:t>
        <a:bodyPr/>
        <a:lstStyle/>
        <a:p>
          <a:r>
            <a:rPr lang="en-GB" sz="2800" dirty="0">
              <a:solidFill>
                <a:schemeClr val="bg1"/>
              </a:solidFill>
              <a:latin typeface="Game Of Squids" pitchFamily="2" charset="0"/>
            </a:rPr>
            <a:t>STEP 2</a:t>
          </a:r>
        </a:p>
      </dgm:t>
    </dgm:pt>
    <dgm:pt modelId="{985FDC0F-EF9E-8E4F-835F-A233E9E78C62}" type="parTrans" cxnId="{4D8483A7-07B0-EE4E-ADC0-B49483562550}">
      <dgm:prSet/>
      <dgm:spPr/>
      <dgm:t>
        <a:bodyPr/>
        <a:lstStyle/>
        <a:p>
          <a:endParaRPr lang="en-GB"/>
        </a:p>
      </dgm:t>
    </dgm:pt>
    <dgm:pt modelId="{383B07E1-FFF2-9146-92D3-1B72098ACD21}" type="sibTrans" cxnId="{4D8483A7-07B0-EE4E-ADC0-B49483562550}">
      <dgm:prSet/>
      <dgm:spPr/>
      <dgm:t>
        <a:bodyPr/>
        <a:lstStyle/>
        <a:p>
          <a:endParaRPr lang="en-GB"/>
        </a:p>
      </dgm:t>
    </dgm:pt>
    <dgm:pt modelId="{227D80E6-5B57-CE4B-8B31-0EF39ED9CDD7}">
      <dgm:prSet phldrT="[Text]" custT="1"/>
      <dgm:spPr/>
      <dgm:t>
        <a:bodyPr/>
        <a:lstStyle/>
        <a:p>
          <a:r>
            <a:rPr lang="en-GB" sz="2800" dirty="0">
              <a:solidFill>
                <a:schemeClr val="bg1"/>
              </a:solidFill>
              <a:latin typeface="Game Of Squids" pitchFamily="2" charset="0"/>
            </a:rPr>
            <a:t>STEP 3</a:t>
          </a:r>
        </a:p>
      </dgm:t>
    </dgm:pt>
    <dgm:pt modelId="{3FD77ACC-B5A3-F745-A746-827014823A7B}" type="parTrans" cxnId="{7E3575D5-2D54-0646-971F-0FA2A80CBAB0}">
      <dgm:prSet/>
      <dgm:spPr/>
      <dgm:t>
        <a:bodyPr/>
        <a:lstStyle/>
        <a:p>
          <a:endParaRPr lang="en-GB"/>
        </a:p>
      </dgm:t>
    </dgm:pt>
    <dgm:pt modelId="{D674CC40-29D2-1D4D-B25E-D3EB2581248C}" type="sibTrans" cxnId="{7E3575D5-2D54-0646-971F-0FA2A80CBAB0}">
      <dgm:prSet/>
      <dgm:spPr/>
      <dgm:t>
        <a:bodyPr/>
        <a:lstStyle/>
        <a:p>
          <a:endParaRPr lang="en-GB"/>
        </a:p>
      </dgm:t>
    </dgm:pt>
    <dgm:pt modelId="{A8C20E11-F122-C143-B4C7-001F380D7B5C}">
      <dgm:prSet custT="1"/>
      <dgm:spPr/>
      <dgm:t>
        <a:bodyPr/>
        <a:lstStyle/>
        <a:p>
          <a:r>
            <a:rPr lang="en-GB" sz="2800" dirty="0">
              <a:solidFill>
                <a:schemeClr val="bg1"/>
              </a:solidFill>
              <a:latin typeface="Game Of Squids" pitchFamily="2" charset="0"/>
            </a:rPr>
            <a:t>STEP 4</a:t>
          </a:r>
        </a:p>
      </dgm:t>
    </dgm:pt>
    <dgm:pt modelId="{4A510415-CB58-5548-8366-6C276F33B8D9}" type="parTrans" cxnId="{AB0F182A-3256-9844-A165-64D56797B60A}">
      <dgm:prSet/>
      <dgm:spPr/>
      <dgm:t>
        <a:bodyPr/>
        <a:lstStyle/>
        <a:p>
          <a:endParaRPr lang="en-GB"/>
        </a:p>
      </dgm:t>
    </dgm:pt>
    <dgm:pt modelId="{2177135A-031C-664F-B934-12131BB2D8C2}" type="sibTrans" cxnId="{AB0F182A-3256-9844-A165-64D56797B60A}">
      <dgm:prSet/>
      <dgm:spPr/>
      <dgm:t>
        <a:bodyPr/>
        <a:lstStyle/>
        <a:p>
          <a:endParaRPr lang="en-GB"/>
        </a:p>
      </dgm:t>
    </dgm:pt>
    <dgm:pt modelId="{208D3422-92B7-AF49-A17C-42BA5D7AA580}" type="pres">
      <dgm:prSet presAssocID="{CD73835E-0157-5F4E-8350-374281DD9658}" presName="rootnode" presStyleCnt="0">
        <dgm:presLayoutVars>
          <dgm:chMax/>
          <dgm:chPref/>
          <dgm:dir/>
          <dgm:animLvl val="lvl"/>
        </dgm:presLayoutVars>
      </dgm:prSet>
      <dgm:spPr/>
    </dgm:pt>
    <dgm:pt modelId="{825C49B7-D6F0-E94D-B39A-C2A3CA45386E}" type="pres">
      <dgm:prSet presAssocID="{96CA3429-F2FE-EA48-9EE2-B02A682D15E9}" presName="composite" presStyleCnt="0"/>
      <dgm:spPr/>
    </dgm:pt>
    <dgm:pt modelId="{A785E14A-E5DA-DD48-826F-42C05A6279E3}" type="pres">
      <dgm:prSet presAssocID="{96CA3429-F2FE-EA48-9EE2-B02A682D15E9}" presName="LShape" presStyleLbl="alignNode1" presStyleIdx="0" presStyleCnt="7"/>
      <dgm:spPr>
        <a:solidFill>
          <a:srgbClr val="EE1A76"/>
        </a:solidFill>
        <a:ln>
          <a:noFill/>
        </a:ln>
      </dgm:spPr>
    </dgm:pt>
    <dgm:pt modelId="{4359DC6A-69E6-4741-8288-99CBF1C2544C}" type="pres">
      <dgm:prSet presAssocID="{96CA3429-F2FE-EA48-9EE2-B02A682D15E9}" presName="ParentText" presStyleLbl="revTx" presStyleIdx="0" presStyleCnt="4">
        <dgm:presLayoutVars>
          <dgm:chMax val="0"/>
          <dgm:chPref val="0"/>
          <dgm:bulletEnabled val="1"/>
        </dgm:presLayoutVars>
      </dgm:prSet>
      <dgm:spPr/>
    </dgm:pt>
    <dgm:pt modelId="{DE00A2DF-5552-E14D-AC6A-16E0CB0D7107}" type="pres">
      <dgm:prSet presAssocID="{96CA3429-F2FE-EA48-9EE2-B02A682D15E9}" presName="Triangle" presStyleLbl="alignNode1" presStyleIdx="1" presStyleCnt="7"/>
      <dgm:spPr>
        <a:solidFill>
          <a:srgbClr val="EE1A76"/>
        </a:solidFill>
        <a:ln>
          <a:noFill/>
        </a:ln>
      </dgm:spPr>
    </dgm:pt>
    <dgm:pt modelId="{F91125F2-21A9-6745-BD04-05B725E3C609}" type="pres">
      <dgm:prSet presAssocID="{EE42101D-5A3F-B145-8CB7-A5CB36723536}" presName="sibTrans" presStyleCnt="0"/>
      <dgm:spPr/>
    </dgm:pt>
    <dgm:pt modelId="{F591BF2B-985D-674E-AECA-DAAB0812B3BC}" type="pres">
      <dgm:prSet presAssocID="{EE42101D-5A3F-B145-8CB7-A5CB36723536}" presName="space" presStyleCnt="0"/>
      <dgm:spPr/>
    </dgm:pt>
    <dgm:pt modelId="{763BBC62-2FF1-7A48-A8A2-AE448E42F95E}" type="pres">
      <dgm:prSet presAssocID="{685B43AF-DD7A-9E4C-B7B7-5B1271333497}" presName="composite" presStyleCnt="0"/>
      <dgm:spPr/>
    </dgm:pt>
    <dgm:pt modelId="{C3425A09-645D-9040-9925-A3E386544691}" type="pres">
      <dgm:prSet presAssocID="{685B43AF-DD7A-9E4C-B7B7-5B1271333497}" presName="LShape" presStyleLbl="alignNode1" presStyleIdx="2" presStyleCnt="7"/>
      <dgm:spPr>
        <a:solidFill>
          <a:srgbClr val="239F9C"/>
        </a:solidFill>
        <a:ln>
          <a:noFill/>
        </a:ln>
      </dgm:spPr>
    </dgm:pt>
    <dgm:pt modelId="{A7840354-CA06-AA47-B184-69EC0F6070FE}" type="pres">
      <dgm:prSet presAssocID="{685B43AF-DD7A-9E4C-B7B7-5B1271333497}" presName="ParentText" presStyleLbl="revTx" presStyleIdx="1" presStyleCnt="4">
        <dgm:presLayoutVars>
          <dgm:chMax val="0"/>
          <dgm:chPref val="0"/>
          <dgm:bulletEnabled val="1"/>
        </dgm:presLayoutVars>
      </dgm:prSet>
      <dgm:spPr/>
    </dgm:pt>
    <dgm:pt modelId="{389B7E4B-A1D1-334C-9A61-BB2932BE62DE}" type="pres">
      <dgm:prSet presAssocID="{685B43AF-DD7A-9E4C-B7B7-5B1271333497}" presName="Triangle" presStyleLbl="alignNode1" presStyleIdx="3" presStyleCnt="7"/>
      <dgm:spPr>
        <a:solidFill>
          <a:srgbClr val="239F9C"/>
        </a:solidFill>
        <a:ln>
          <a:noFill/>
        </a:ln>
      </dgm:spPr>
    </dgm:pt>
    <dgm:pt modelId="{0E9F8E17-11FB-3947-A462-BBBFABCB1881}" type="pres">
      <dgm:prSet presAssocID="{383B07E1-FFF2-9146-92D3-1B72098ACD21}" presName="sibTrans" presStyleCnt="0"/>
      <dgm:spPr/>
    </dgm:pt>
    <dgm:pt modelId="{043B64AF-01E8-1A4A-B13D-E7908DEF8C7C}" type="pres">
      <dgm:prSet presAssocID="{383B07E1-FFF2-9146-92D3-1B72098ACD21}" presName="space" presStyleCnt="0"/>
      <dgm:spPr/>
    </dgm:pt>
    <dgm:pt modelId="{8776688B-0C7D-2C42-A993-13A89F63EF2A}" type="pres">
      <dgm:prSet presAssocID="{227D80E6-5B57-CE4B-8B31-0EF39ED9CDD7}" presName="composite" presStyleCnt="0"/>
      <dgm:spPr/>
    </dgm:pt>
    <dgm:pt modelId="{EA9EEE6D-4887-714D-BC0A-51E5417BA49B}" type="pres">
      <dgm:prSet presAssocID="{227D80E6-5B57-CE4B-8B31-0EF39ED9CDD7}" presName="LShape" presStyleLbl="alignNode1" presStyleIdx="4" presStyleCnt="7"/>
      <dgm:spPr>
        <a:solidFill>
          <a:srgbClr val="EE1A76"/>
        </a:solidFill>
        <a:ln>
          <a:noFill/>
        </a:ln>
      </dgm:spPr>
    </dgm:pt>
    <dgm:pt modelId="{6741D010-4C49-8F47-A68B-0E04B4F2985E}" type="pres">
      <dgm:prSet presAssocID="{227D80E6-5B57-CE4B-8B31-0EF39ED9CDD7}" presName="ParentText" presStyleLbl="revTx" presStyleIdx="2" presStyleCnt="4">
        <dgm:presLayoutVars>
          <dgm:chMax val="0"/>
          <dgm:chPref val="0"/>
          <dgm:bulletEnabled val="1"/>
        </dgm:presLayoutVars>
      </dgm:prSet>
      <dgm:spPr/>
    </dgm:pt>
    <dgm:pt modelId="{311D4500-BC39-3143-B2F4-5F08E3904328}" type="pres">
      <dgm:prSet presAssocID="{227D80E6-5B57-CE4B-8B31-0EF39ED9CDD7}" presName="Triangle" presStyleLbl="alignNode1" presStyleIdx="5" presStyleCnt="7"/>
      <dgm:spPr>
        <a:solidFill>
          <a:srgbClr val="EE1A76"/>
        </a:solidFill>
        <a:ln>
          <a:noFill/>
        </a:ln>
      </dgm:spPr>
    </dgm:pt>
    <dgm:pt modelId="{28D94F9E-928D-1E45-B604-566B225ACD31}" type="pres">
      <dgm:prSet presAssocID="{D674CC40-29D2-1D4D-B25E-D3EB2581248C}" presName="sibTrans" presStyleCnt="0"/>
      <dgm:spPr/>
    </dgm:pt>
    <dgm:pt modelId="{9A927AB8-E0BD-9744-BDCA-CB55B74B7B98}" type="pres">
      <dgm:prSet presAssocID="{D674CC40-29D2-1D4D-B25E-D3EB2581248C}" presName="space" presStyleCnt="0"/>
      <dgm:spPr/>
    </dgm:pt>
    <dgm:pt modelId="{C575F11E-8F9C-DD46-B0AE-BFCFDF39D9D5}" type="pres">
      <dgm:prSet presAssocID="{A8C20E11-F122-C143-B4C7-001F380D7B5C}" presName="composite" presStyleCnt="0"/>
      <dgm:spPr/>
    </dgm:pt>
    <dgm:pt modelId="{2E6A96EC-F39F-7948-9E0B-11DEDF854651}" type="pres">
      <dgm:prSet presAssocID="{A8C20E11-F122-C143-B4C7-001F380D7B5C}" presName="LShape" presStyleLbl="alignNode1" presStyleIdx="6" presStyleCnt="7"/>
      <dgm:spPr>
        <a:solidFill>
          <a:srgbClr val="239F9C"/>
        </a:solidFill>
        <a:ln>
          <a:noFill/>
        </a:ln>
      </dgm:spPr>
    </dgm:pt>
    <dgm:pt modelId="{2F12778B-5D8F-AC49-B8B8-9214D49BD5B9}" type="pres">
      <dgm:prSet presAssocID="{A8C20E11-F122-C143-B4C7-001F380D7B5C}" presName="ParentText" presStyleLbl="revTx" presStyleIdx="3" presStyleCnt="4">
        <dgm:presLayoutVars>
          <dgm:chMax val="0"/>
          <dgm:chPref val="0"/>
          <dgm:bulletEnabled val="1"/>
        </dgm:presLayoutVars>
      </dgm:prSet>
      <dgm:spPr/>
    </dgm:pt>
  </dgm:ptLst>
  <dgm:cxnLst>
    <dgm:cxn modelId="{AB0F182A-3256-9844-A165-64D56797B60A}" srcId="{CD73835E-0157-5F4E-8350-374281DD9658}" destId="{A8C20E11-F122-C143-B4C7-001F380D7B5C}" srcOrd="3" destOrd="0" parTransId="{4A510415-CB58-5548-8366-6C276F33B8D9}" sibTransId="{2177135A-031C-664F-B934-12131BB2D8C2}"/>
    <dgm:cxn modelId="{61B8407C-D69B-CD42-AB21-B4E847844EE1}" type="presOf" srcId="{227D80E6-5B57-CE4B-8B31-0EF39ED9CDD7}" destId="{6741D010-4C49-8F47-A68B-0E04B4F2985E}" srcOrd="0" destOrd="0" presId="urn:microsoft.com/office/officeart/2009/3/layout/StepUpProcess"/>
    <dgm:cxn modelId="{3AD25C95-18B5-C340-A827-D8F987FCEFCE}" type="presOf" srcId="{96CA3429-F2FE-EA48-9EE2-B02A682D15E9}" destId="{4359DC6A-69E6-4741-8288-99CBF1C2544C}" srcOrd="0" destOrd="0" presId="urn:microsoft.com/office/officeart/2009/3/layout/StepUpProcess"/>
    <dgm:cxn modelId="{FD7F63A1-AD71-6546-8510-6B0C554F7E9E}" type="presOf" srcId="{685B43AF-DD7A-9E4C-B7B7-5B1271333497}" destId="{A7840354-CA06-AA47-B184-69EC0F6070FE}" srcOrd="0" destOrd="0" presId="urn:microsoft.com/office/officeart/2009/3/layout/StepUpProcess"/>
    <dgm:cxn modelId="{692A0CA2-CFA7-4F42-86DE-D42BAD21B81E}" type="presOf" srcId="{A8C20E11-F122-C143-B4C7-001F380D7B5C}" destId="{2F12778B-5D8F-AC49-B8B8-9214D49BD5B9}" srcOrd="0" destOrd="0" presId="urn:microsoft.com/office/officeart/2009/3/layout/StepUpProcess"/>
    <dgm:cxn modelId="{4D8483A7-07B0-EE4E-ADC0-B49483562550}" srcId="{CD73835E-0157-5F4E-8350-374281DD9658}" destId="{685B43AF-DD7A-9E4C-B7B7-5B1271333497}" srcOrd="1" destOrd="0" parTransId="{985FDC0F-EF9E-8E4F-835F-A233E9E78C62}" sibTransId="{383B07E1-FFF2-9146-92D3-1B72098ACD21}"/>
    <dgm:cxn modelId="{8F4381B1-704E-5741-A1BC-B4C8F475A7E8}" srcId="{CD73835E-0157-5F4E-8350-374281DD9658}" destId="{96CA3429-F2FE-EA48-9EE2-B02A682D15E9}" srcOrd="0" destOrd="0" parTransId="{0BB992DD-7F3C-9B47-8453-54A841D6BE37}" sibTransId="{EE42101D-5A3F-B145-8CB7-A5CB36723536}"/>
    <dgm:cxn modelId="{7E3575D5-2D54-0646-971F-0FA2A80CBAB0}" srcId="{CD73835E-0157-5F4E-8350-374281DD9658}" destId="{227D80E6-5B57-CE4B-8B31-0EF39ED9CDD7}" srcOrd="2" destOrd="0" parTransId="{3FD77ACC-B5A3-F745-A746-827014823A7B}" sibTransId="{D674CC40-29D2-1D4D-B25E-D3EB2581248C}"/>
    <dgm:cxn modelId="{961967DE-08A8-BC45-A9FA-5C4A53C239BE}" type="presOf" srcId="{CD73835E-0157-5F4E-8350-374281DD9658}" destId="{208D3422-92B7-AF49-A17C-42BA5D7AA580}" srcOrd="0" destOrd="0" presId="urn:microsoft.com/office/officeart/2009/3/layout/StepUpProcess"/>
    <dgm:cxn modelId="{72FEB5F6-A5CC-5346-87AE-0121D0AEE236}" type="presParOf" srcId="{208D3422-92B7-AF49-A17C-42BA5D7AA580}" destId="{825C49B7-D6F0-E94D-B39A-C2A3CA45386E}" srcOrd="0" destOrd="0" presId="urn:microsoft.com/office/officeart/2009/3/layout/StepUpProcess"/>
    <dgm:cxn modelId="{6E52946A-62B7-1D42-8AB8-954B14CF97FC}" type="presParOf" srcId="{825C49B7-D6F0-E94D-B39A-C2A3CA45386E}" destId="{A785E14A-E5DA-DD48-826F-42C05A6279E3}" srcOrd="0" destOrd="0" presId="urn:microsoft.com/office/officeart/2009/3/layout/StepUpProcess"/>
    <dgm:cxn modelId="{09C1943E-E962-6844-BEAA-D7F5D785DC63}" type="presParOf" srcId="{825C49B7-D6F0-E94D-B39A-C2A3CA45386E}" destId="{4359DC6A-69E6-4741-8288-99CBF1C2544C}" srcOrd="1" destOrd="0" presId="urn:microsoft.com/office/officeart/2009/3/layout/StepUpProcess"/>
    <dgm:cxn modelId="{0C11759D-4ACE-EA48-AADC-9AD49B13756D}" type="presParOf" srcId="{825C49B7-D6F0-E94D-B39A-C2A3CA45386E}" destId="{DE00A2DF-5552-E14D-AC6A-16E0CB0D7107}" srcOrd="2" destOrd="0" presId="urn:microsoft.com/office/officeart/2009/3/layout/StepUpProcess"/>
    <dgm:cxn modelId="{104BA95A-8649-D740-9396-67BC62025D59}" type="presParOf" srcId="{208D3422-92B7-AF49-A17C-42BA5D7AA580}" destId="{F91125F2-21A9-6745-BD04-05B725E3C609}" srcOrd="1" destOrd="0" presId="urn:microsoft.com/office/officeart/2009/3/layout/StepUpProcess"/>
    <dgm:cxn modelId="{A0D241FE-37BA-A94D-AE1A-BA17AB8DA5F0}" type="presParOf" srcId="{F91125F2-21A9-6745-BD04-05B725E3C609}" destId="{F591BF2B-985D-674E-AECA-DAAB0812B3BC}" srcOrd="0" destOrd="0" presId="urn:microsoft.com/office/officeart/2009/3/layout/StepUpProcess"/>
    <dgm:cxn modelId="{EC5D9E80-E75A-BF41-8C76-0D024A4C4A02}" type="presParOf" srcId="{208D3422-92B7-AF49-A17C-42BA5D7AA580}" destId="{763BBC62-2FF1-7A48-A8A2-AE448E42F95E}" srcOrd="2" destOrd="0" presId="urn:microsoft.com/office/officeart/2009/3/layout/StepUpProcess"/>
    <dgm:cxn modelId="{38235156-B7E5-5545-8A4D-1984BBB32C9A}" type="presParOf" srcId="{763BBC62-2FF1-7A48-A8A2-AE448E42F95E}" destId="{C3425A09-645D-9040-9925-A3E386544691}" srcOrd="0" destOrd="0" presId="urn:microsoft.com/office/officeart/2009/3/layout/StepUpProcess"/>
    <dgm:cxn modelId="{198FB95A-6830-D841-9CFC-F090A24DBA23}" type="presParOf" srcId="{763BBC62-2FF1-7A48-A8A2-AE448E42F95E}" destId="{A7840354-CA06-AA47-B184-69EC0F6070FE}" srcOrd="1" destOrd="0" presId="urn:microsoft.com/office/officeart/2009/3/layout/StepUpProcess"/>
    <dgm:cxn modelId="{ED0DE5FD-C276-1F44-98CB-2A904375B745}" type="presParOf" srcId="{763BBC62-2FF1-7A48-A8A2-AE448E42F95E}" destId="{389B7E4B-A1D1-334C-9A61-BB2932BE62DE}" srcOrd="2" destOrd="0" presId="urn:microsoft.com/office/officeart/2009/3/layout/StepUpProcess"/>
    <dgm:cxn modelId="{DEC8FD0E-50AE-EB4A-98E9-895C5631FC2A}" type="presParOf" srcId="{208D3422-92B7-AF49-A17C-42BA5D7AA580}" destId="{0E9F8E17-11FB-3947-A462-BBBFABCB1881}" srcOrd="3" destOrd="0" presId="urn:microsoft.com/office/officeart/2009/3/layout/StepUpProcess"/>
    <dgm:cxn modelId="{7AB1B6DF-6C6E-9A44-8F2E-9B41EA03B9EA}" type="presParOf" srcId="{0E9F8E17-11FB-3947-A462-BBBFABCB1881}" destId="{043B64AF-01E8-1A4A-B13D-E7908DEF8C7C}" srcOrd="0" destOrd="0" presId="urn:microsoft.com/office/officeart/2009/3/layout/StepUpProcess"/>
    <dgm:cxn modelId="{B2702B83-48E9-F641-92EE-4837BCCBFD64}" type="presParOf" srcId="{208D3422-92B7-AF49-A17C-42BA5D7AA580}" destId="{8776688B-0C7D-2C42-A993-13A89F63EF2A}" srcOrd="4" destOrd="0" presId="urn:microsoft.com/office/officeart/2009/3/layout/StepUpProcess"/>
    <dgm:cxn modelId="{7136DC23-B884-D642-BF02-F12A1C651599}" type="presParOf" srcId="{8776688B-0C7D-2C42-A993-13A89F63EF2A}" destId="{EA9EEE6D-4887-714D-BC0A-51E5417BA49B}" srcOrd="0" destOrd="0" presId="urn:microsoft.com/office/officeart/2009/3/layout/StepUpProcess"/>
    <dgm:cxn modelId="{D8992847-E2A8-014B-8D8C-1670154CC76C}" type="presParOf" srcId="{8776688B-0C7D-2C42-A993-13A89F63EF2A}" destId="{6741D010-4C49-8F47-A68B-0E04B4F2985E}" srcOrd="1" destOrd="0" presId="urn:microsoft.com/office/officeart/2009/3/layout/StepUpProcess"/>
    <dgm:cxn modelId="{503F8B4F-A8F4-9148-ABC7-C4D7BA10649E}" type="presParOf" srcId="{8776688B-0C7D-2C42-A993-13A89F63EF2A}" destId="{311D4500-BC39-3143-B2F4-5F08E3904328}" srcOrd="2" destOrd="0" presId="urn:microsoft.com/office/officeart/2009/3/layout/StepUpProcess"/>
    <dgm:cxn modelId="{B158FDCB-5381-4346-AD05-E31C567312BF}" type="presParOf" srcId="{208D3422-92B7-AF49-A17C-42BA5D7AA580}" destId="{28D94F9E-928D-1E45-B604-566B225ACD31}" srcOrd="5" destOrd="0" presId="urn:microsoft.com/office/officeart/2009/3/layout/StepUpProcess"/>
    <dgm:cxn modelId="{0BFA8427-1ACD-7D4F-BDE2-F1C56615D89E}" type="presParOf" srcId="{28D94F9E-928D-1E45-B604-566B225ACD31}" destId="{9A927AB8-E0BD-9744-BDCA-CB55B74B7B98}" srcOrd="0" destOrd="0" presId="urn:microsoft.com/office/officeart/2009/3/layout/StepUpProcess"/>
    <dgm:cxn modelId="{AA4D2DBF-4C11-A24C-804A-9288BFB531D2}" type="presParOf" srcId="{208D3422-92B7-AF49-A17C-42BA5D7AA580}" destId="{C575F11E-8F9C-DD46-B0AE-BFCFDF39D9D5}" srcOrd="6" destOrd="0" presId="urn:microsoft.com/office/officeart/2009/3/layout/StepUpProcess"/>
    <dgm:cxn modelId="{13385E43-8853-164F-8A4A-CB41F3750DB3}" type="presParOf" srcId="{C575F11E-8F9C-DD46-B0AE-BFCFDF39D9D5}" destId="{2E6A96EC-F39F-7948-9E0B-11DEDF854651}" srcOrd="0" destOrd="0" presId="urn:microsoft.com/office/officeart/2009/3/layout/StepUpProcess"/>
    <dgm:cxn modelId="{AA14C4B5-DCA7-8D49-9729-885C2DAB04DC}" type="presParOf" srcId="{C575F11E-8F9C-DD46-B0AE-BFCFDF39D9D5}" destId="{2F12778B-5D8F-AC49-B8B8-9214D49BD5B9}" srcOrd="1" destOrd="0" presId="urn:microsoft.com/office/officeart/2009/3/layout/StepUp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BEA5ED-A6D1-447F-B955-CF9FC8DF084F}">
      <dsp:nvSpPr>
        <dsp:cNvPr id="0" name=""/>
        <dsp:cNvSpPr/>
      </dsp:nvSpPr>
      <dsp:spPr>
        <a:xfrm rot="5400000">
          <a:off x="870427" y="1405993"/>
          <a:ext cx="1359543" cy="2262250"/>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106997-6296-4648-8591-F69F9D73B58E}">
      <dsp:nvSpPr>
        <dsp:cNvPr id="0" name=""/>
        <dsp:cNvSpPr/>
      </dsp:nvSpPr>
      <dsp:spPr>
        <a:xfrm>
          <a:off x="643486" y="2081919"/>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a:solidFill>
                <a:schemeClr val="bg1"/>
              </a:solidFill>
            </a:rPr>
            <a:t>Capitalism and Desperation:</a:t>
          </a:r>
          <a:br>
            <a:rPr lang="en-US" sz="1400" kern="1200" dirty="0">
              <a:solidFill>
                <a:schemeClr val="bg1"/>
              </a:solidFill>
            </a:rPr>
          </a:br>
          <a:r>
            <a:rPr lang="en-US" sz="1400" kern="1200" dirty="0">
              <a:solidFill>
                <a:schemeClr val="bg1"/>
              </a:solidFill>
            </a:rPr>
            <a:t>Players don’t enter the game out of true free will — they’re driven by debt, poverty, and social failure. The show reveals how capitalism creates conditions where people face choices that are not really choices at all.</a:t>
          </a:r>
        </a:p>
      </dsp:txBody>
      <dsp:txXfrm>
        <a:off x="643486" y="2081919"/>
        <a:ext cx="2042372" cy="1790259"/>
      </dsp:txXfrm>
    </dsp:sp>
    <dsp:sp modelId="{FFA7D5B8-6A04-4E8E-B8AC-23DDF074CA87}">
      <dsp:nvSpPr>
        <dsp:cNvPr id="0" name=""/>
        <dsp:cNvSpPr/>
      </dsp:nvSpPr>
      <dsp:spPr>
        <a:xfrm>
          <a:off x="2300505" y="1239444"/>
          <a:ext cx="385353" cy="385353"/>
        </a:xfrm>
        <a:prstGeom prst="triangle">
          <a:avLst>
            <a:gd name="adj" fmla="val 10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79346A-F5D7-4299-BC15-D1DF29D2D041}">
      <dsp:nvSpPr>
        <dsp:cNvPr id="0" name=""/>
        <dsp:cNvSpPr/>
      </dsp:nvSpPr>
      <dsp:spPr>
        <a:xfrm rot="5400000">
          <a:off x="3370690" y="787301"/>
          <a:ext cx="1359543" cy="2262250"/>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368C43-D968-410A-9BFE-3C4D37A37100}">
      <dsp:nvSpPr>
        <dsp:cNvPr id="0" name=""/>
        <dsp:cNvSpPr/>
      </dsp:nvSpPr>
      <dsp:spPr>
        <a:xfrm>
          <a:off x="3143749" y="1463226"/>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a:solidFill>
                <a:schemeClr val="bg1"/>
              </a:solidFill>
            </a:rPr>
            <a:t>Class Stratification:</a:t>
          </a:r>
          <a:br>
            <a:rPr lang="en-US" sz="1400" kern="1200" dirty="0">
              <a:solidFill>
                <a:schemeClr val="bg1"/>
              </a:solidFill>
            </a:rPr>
          </a:br>
          <a:r>
            <a:rPr lang="en-US" sz="1400" kern="1200" dirty="0">
              <a:solidFill>
                <a:schemeClr val="bg1"/>
              </a:solidFill>
            </a:rPr>
            <a:t>The wealthy VIPs watch the games from above, completely detached. The poor literally risk their lives while the rich gamble for fun. It’s a direct critique of economic inequality and elite control.</a:t>
          </a:r>
        </a:p>
      </dsp:txBody>
      <dsp:txXfrm>
        <a:off x="3143749" y="1463226"/>
        <a:ext cx="2042372" cy="1790259"/>
      </dsp:txXfrm>
    </dsp:sp>
    <dsp:sp modelId="{D0965E00-9813-4521-8352-01DD8C81969C}">
      <dsp:nvSpPr>
        <dsp:cNvPr id="0" name=""/>
        <dsp:cNvSpPr/>
      </dsp:nvSpPr>
      <dsp:spPr>
        <a:xfrm>
          <a:off x="4800768" y="620751"/>
          <a:ext cx="385353" cy="385353"/>
        </a:xfrm>
        <a:prstGeom prst="triangle">
          <a:avLst>
            <a:gd name="adj" fmla="val 10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DD23C31-7D1A-4316-90A8-9434C10CE36B}">
      <dsp:nvSpPr>
        <dsp:cNvPr id="0" name=""/>
        <dsp:cNvSpPr/>
      </dsp:nvSpPr>
      <dsp:spPr>
        <a:xfrm rot="5400000">
          <a:off x="5870953" y="168608"/>
          <a:ext cx="1359543" cy="2262250"/>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80C7EC-430D-4DC7-B0D0-11123E2A6858}">
      <dsp:nvSpPr>
        <dsp:cNvPr id="0" name=""/>
        <dsp:cNvSpPr/>
      </dsp:nvSpPr>
      <dsp:spPr>
        <a:xfrm>
          <a:off x="5644012" y="844534"/>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a:solidFill>
                <a:schemeClr val="bg1"/>
              </a:solidFill>
            </a:rPr>
            <a:t>Ali’s Story (Migrant Labor):</a:t>
          </a:r>
          <a:br>
            <a:rPr lang="en-US" sz="1400" kern="1200" dirty="0">
              <a:solidFill>
                <a:schemeClr val="bg1"/>
              </a:solidFill>
            </a:rPr>
          </a:br>
          <a:r>
            <a:rPr lang="en-US" sz="1400" kern="1200" dirty="0">
              <a:solidFill>
                <a:schemeClr val="bg1"/>
              </a:solidFill>
            </a:rPr>
            <a:t>Ali represents the exploited migrant worker which at one point, was betrayed by his employer. His role highlights the global issue of labor abuse in capitalistic systems</a:t>
          </a:r>
        </a:p>
      </dsp:txBody>
      <dsp:txXfrm>
        <a:off x="5644012" y="844534"/>
        <a:ext cx="2042372" cy="1790259"/>
      </dsp:txXfrm>
    </dsp:sp>
    <dsp:sp modelId="{6F6FB728-1602-4D0B-9987-E89B5A9B37D8}">
      <dsp:nvSpPr>
        <dsp:cNvPr id="0" name=""/>
        <dsp:cNvSpPr/>
      </dsp:nvSpPr>
      <dsp:spPr>
        <a:xfrm>
          <a:off x="7301031" y="2059"/>
          <a:ext cx="385353" cy="385353"/>
        </a:xfrm>
        <a:prstGeom prst="triangle">
          <a:avLst>
            <a:gd name="adj" fmla="val 10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1E007A-0FF5-449C-99BA-E43FA3BF0730}">
      <dsp:nvSpPr>
        <dsp:cNvPr id="0" name=""/>
        <dsp:cNvSpPr/>
      </dsp:nvSpPr>
      <dsp:spPr>
        <a:xfrm rot="5400000">
          <a:off x="8371216" y="-450083"/>
          <a:ext cx="1359543" cy="2262250"/>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6FEACC-CB59-4318-AEED-B3D52AA8D3A4}">
      <dsp:nvSpPr>
        <dsp:cNvPr id="0" name=""/>
        <dsp:cNvSpPr/>
      </dsp:nvSpPr>
      <dsp:spPr>
        <a:xfrm>
          <a:off x="8144274" y="225841"/>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a:solidFill>
                <a:schemeClr val="bg1"/>
              </a:solidFill>
            </a:rPr>
            <a:t>Sociological Tie-In (Mix It Up):</a:t>
          </a:r>
          <a:br>
            <a:rPr lang="en-US" sz="1400" kern="1200" dirty="0">
              <a:solidFill>
                <a:schemeClr val="bg1"/>
              </a:solidFill>
            </a:rPr>
          </a:br>
          <a:r>
            <a:rPr lang="en-US" sz="1400" kern="1200" dirty="0">
              <a:solidFill>
                <a:schemeClr val="bg1"/>
              </a:solidFill>
            </a:rPr>
            <a:t>As </a:t>
          </a:r>
          <a:r>
            <a:rPr lang="en-US" sz="1400" kern="1200" dirty="0" err="1">
              <a:solidFill>
                <a:schemeClr val="bg1"/>
              </a:solidFill>
            </a:rPr>
            <a:t>Grazien</a:t>
          </a:r>
          <a:r>
            <a:rPr lang="en-US" sz="1400" kern="1200" dirty="0">
              <a:solidFill>
                <a:schemeClr val="bg1"/>
              </a:solidFill>
            </a:rPr>
            <a:t> explained, media often reflects the values and interests of the elite. Squid Games critiques how economic systems and media normalize exploitation through entertainment and illusion of choice.</a:t>
          </a:r>
        </a:p>
      </dsp:txBody>
      <dsp:txXfrm>
        <a:off x="8144274" y="225841"/>
        <a:ext cx="2042372" cy="17902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85E14A-E5DA-DD48-826F-42C05A6279E3}">
      <dsp:nvSpPr>
        <dsp:cNvPr id="0" name=""/>
        <dsp:cNvSpPr/>
      </dsp:nvSpPr>
      <dsp:spPr>
        <a:xfrm rot="5400000">
          <a:off x="870427" y="1405993"/>
          <a:ext cx="1359543" cy="2262250"/>
        </a:xfrm>
        <a:prstGeom prst="corner">
          <a:avLst>
            <a:gd name="adj1" fmla="val 16120"/>
            <a:gd name="adj2" fmla="val 1611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359DC6A-69E6-4741-8288-99CBF1C2544C}">
      <dsp:nvSpPr>
        <dsp:cNvPr id="0" name=""/>
        <dsp:cNvSpPr/>
      </dsp:nvSpPr>
      <dsp:spPr>
        <a:xfrm>
          <a:off x="643486" y="2081919"/>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1</a:t>
          </a:r>
        </a:p>
      </dsp:txBody>
      <dsp:txXfrm>
        <a:off x="643486" y="2081919"/>
        <a:ext cx="2042372" cy="1790259"/>
      </dsp:txXfrm>
    </dsp:sp>
    <dsp:sp modelId="{DE00A2DF-5552-E14D-AC6A-16E0CB0D7107}">
      <dsp:nvSpPr>
        <dsp:cNvPr id="0" name=""/>
        <dsp:cNvSpPr/>
      </dsp:nvSpPr>
      <dsp:spPr>
        <a:xfrm>
          <a:off x="2300505" y="1239444"/>
          <a:ext cx="385353" cy="385353"/>
        </a:xfrm>
        <a:prstGeom prst="triangle">
          <a:avLst>
            <a:gd name="adj" fmla="val 10000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425A09-645D-9040-9925-A3E386544691}">
      <dsp:nvSpPr>
        <dsp:cNvPr id="0" name=""/>
        <dsp:cNvSpPr/>
      </dsp:nvSpPr>
      <dsp:spPr>
        <a:xfrm rot="5400000">
          <a:off x="3370690" y="787301"/>
          <a:ext cx="1359543" cy="2262250"/>
        </a:xfrm>
        <a:prstGeom prst="corner">
          <a:avLst>
            <a:gd name="adj1" fmla="val 16120"/>
            <a:gd name="adj2" fmla="val 1611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7840354-CA06-AA47-B184-69EC0F6070FE}">
      <dsp:nvSpPr>
        <dsp:cNvPr id="0" name=""/>
        <dsp:cNvSpPr/>
      </dsp:nvSpPr>
      <dsp:spPr>
        <a:xfrm>
          <a:off x="3143749" y="1463226"/>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2</a:t>
          </a:r>
        </a:p>
      </dsp:txBody>
      <dsp:txXfrm>
        <a:off x="3143749" y="1463226"/>
        <a:ext cx="2042372" cy="1790259"/>
      </dsp:txXfrm>
    </dsp:sp>
    <dsp:sp modelId="{389B7E4B-A1D1-334C-9A61-BB2932BE62DE}">
      <dsp:nvSpPr>
        <dsp:cNvPr id="0" name=""/>
        <dsp:cNvSpPr/>
      </dsp:nvSpPr>
      <dsp:spPr>
        <a:xfrm>
          <a:off x="4800768" y="620751"/>
          <a:ext cx="385353" cy="385353"/>
        </a:xfrm>
        <a:prstGeom prst="triangle">
          <a:avLst>
            <a:gd name="adj" fmla="val 10000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A9EEE6D-4887-714D-BC0A-51E5417BA49B}">
      <dsp:nvSpPr>
        <dsp:cNvPr id="0" name=""/>
        <dsp:cNvSpPr/>
      </dsp:nvSpPr>
      <dsp:spPr>
        <a:xfrm rot="5400000">
          <a:off x="5870953" y="168608"/>
          <a:ext cx="1359543" cy="2262250"/>
        </a:xfrm>
        <a:prstGeom prst="corner">
          <a:avLst>
            <a:gd name="adj1" fmla="val 16120"/>
            <a:gd name="adj2" fmla="val 1611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741D010-4C49-8F47-A68B-0E04B4F2985E}">
      <dsp:nvSpPr>
        <dsp:cNvPr id="0" name=""/>
        <dsp:cNvSpPr/>
      </dsp:nvSpPr>
      <dsp:spPr>
        <a:xfrm>
          <a:off x="5644012" y="844534"/>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3</a:t>
          </a:r>
        </a:p>
      </dsp:txBody>
      <dsp:txXfrm>
        <a:off x="5644012" y="844534"/>
        <a:ext cx="2042372" cy="1790259"/>
      </dsp:txXfrm>
    </dsp:sp>
    <dsp:sp modelId="{311D4500-BC39-3143-B2F4-5F08E3904328}">
      <dsp:nvSpPr>
        <dsp:cNvPr id="0" name=""/>
        <dsp:cNvSpPr/>
      </dsp:nvSpPr>
      <dsp:spPr>
        <a:xfrm>
          <a:off x="7301031" y="2059"/>
          <a:ext cx="385353" cy="385353"/>
        </a:xfrm>
        <a:prstGeom prst="triangle">
          <a:avLst>
            <a:gd name="adj" fmla="val 10000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E6A96EC-F39F-7948-9E0B-11DEDF854651}">
      <dsp:nvSpPr>
        <dsp:cNvPr id="0" name=""/>
        <dsp:cNvSpPr/>
      </dsp:nvSpPr>
      <dsp:spPr>
        <a:xfrm rot="5400000">
          <a:off x="8371216" y="-450083"/>
          <a:ext cx="1359543" cy="2262250"/>
        </a:xfrm>
        <a:prstGeom prst="corner">
          <a:avLst>
            <a:gd name="adj1" fmla="val 16120"/>
            <a:gd name="adj2" fmla="val 1611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F12778B-5D8F-AC49-B8B8-9214D49BD5B9}">
      <dsp:nvSpPr>
        <dsp:cNvPr id="0" name=""/>
        <dsp:cNvSpPr/>
      </dsp:nvSpPr>
      <dsp:spPr>
        <a:xfrm>
          <a:off x="8144274" y="225841"/>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4</a:t>
          </a:r>
        </a:p>
      </dsp:txBody>
      <dsp:txXfrm>
        <a:off x="8144274" y="225841"/>
        <a:ext cx="2042372" cy="179025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85E14A-E5DA-DD48-826F-42C05A6279E3}">
      <dsp:nvSpPr>
        <dsp:cNvPr id="0" name=""/>
        <dsp:cNvSpPr/>
      </dsp:nvSpPr>
      <dsp:spPr>
        <a:xfrm rot="5400000">
          <a:off x="870427" y="1405993"/>
          <a:ext cx="1359543" cy="2262250"/>
        </a:xfrm>
        <a:prstGeom prst="corner">
          <a:avLst>
            <a:gd name="adj1" fmla="val 16120"/>
            <a:gd name="adj2" fmla="val 1611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359DC6A-69E6-4741-8288-99CBF1C2544C}">
      <dsp:nvSpPr>
        <dsp:cNvPr id="0" name=""/>
        <dsp:cNvSpPr/>
      </dsp:nvSpPr>
      <dsp:spPr>
        <a:xfrm>
          <a:off x="643486" y="2081919"/>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1</a:t>
          </a:r>
        </a:p>
      </dsp:txBody>
      <dsp:txXfrm>
        <a:off x="643486" y="2081919"/>
        <a:ext cx="2042372" cy="1790259"/>
      </dsp:txXfrm>
    </dsp:sp>
    <dsp:sp modelId="{DE00A2DF-5552-E14D-AC6A-16E0CB0D7107}">
      <dsp:nvSpPr>
        <dsp:cNvPr id="0" name=""/>
        <dsp:cNvSpPr/>
      </dsp:nvSpPr>
      <dsp:spPr>
        <a:xfrm>
          <a:off x="2300505" y="1239444"/>
          <a:ext cx="385353" cy="385353"/>
        </a:xfrm>
        <a:prstGeom prst="triangle">
          <a:avLst>
            <a:gd name="adj" fmla="val 10000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425A09-645D-9040-9925-A3E386544691}">
      <dsp:nvSpPr>
        <dsp:cNvPr id="0" name=""/>
        <dsp:cNvSpPr/>
      </dsp:nvSpPr>
      <dsp:spPr>
        <a:xfrm rot="5400000">
          <a:off x="3370690" y="787301"/>
          <a:ext cx="1359543" cy="2262250"/>
        </a:xfrm>
        <a:prstGeom prst="corner">
          <a:avLst>
            <a:gd name="adj1" fmla="val 16120"/>
            <a:gd name="adj2" fmla="val 1611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7840354-CA06-AA47-B184-69EC0F6070FE}">
      <dsp:nvSpPr>
        <dsp:cNvPr id="0" name=""/>
        <dsp:cNvSpPr/>
      </dsp:nvSpPr>
      <dsp:spPr>
        <a:xfrm>
          <a:off x="3143749" y="1463226"/>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2</a:t>
          </a:r>
        </a:p>
      </dsp:txBody>
      <dsp:txXfrm>
        <a:off x="3143749" y="1463226"/>
        <a:ext cx="2042372" cy="1790259"/>
      </dsp:txXfrm>
    </dsp:sp>
    <dsp:sp modelId="{389B7E4B-A1D1-334C-9A61-BB2932BE62DE}">
      <dsp:nvSpPr>
        <dsp:cNvPr id="0" name=""/>
        <dsp:cNvSpPr/>
      </dsp:nvSpPr>
      <dsp:spPr>
        <a:xfrm>
          <a:off x="4800768" y="620751"/>
          <a:ext cx="385353" cy="385353"/>
        </a:xfrm>
        <a:prstGeom prst="triangle">
          <a:avLst>
            <a:gd name="adj" fmla="val 10000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A9EEE6D-4887-714D-BC0A-51E5417BA49B}">
      <dsp:nvSpPr>
        <dsp:cNvPr id="0" name=""/>
        <dsp:cNvSpPr/>
      </dsp:nvSpPr>
      <dsp:spPr>
        <a:xfrm rot="5400000">
          <a:off x="5870953" y="168608"/>
          <a:ext cx="1359543" cy="2262250"/>
        </a:xfrm>
        <a:prstGeom prst="corner">
          <a:avLst>
            <a:gd name="adj1" fmla="val 16120"/>
            <a:gd name="adj2" fmla="val 1611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741D010-4C49-8F47-A68B-0E04B4F2985E}">
      <dsp:nvSpPr>
        <dsp:cNvPr id="0" name=""/>
        <dsp:cNvSpPr/>
      </dsp:nvSpPr>
      <dsp:spPr>
        <a:xfrm>
          <a:off x="5644012" y="844534"/>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3</a:t>
          </a:r>
        </a:p>
      </dsp:txBody>
      <dsp:txXfrm>
        <a:off x="5644012" y="844534"/>
        <a:ext cx="2042372" cy="1790259"/>
      </dsp:txXfrm>
    </dsp:sp>
    <dsp:sp modelId="{311D4500-BC39-3143-B2F4-5F08E3904328}">
      <dsp:nvSpPr>
        <dsp:cNvPr id="0" name=""/>
        <dsp:cNvSpPr/>
      </dsp:nvSpPr>
      <dsp:spPr>
        <a:xfrm>
          <a:off x="7301031" y="2059"/>
          <a:ext cx="385353" cy="385353"/>
        </a:xfrm>
        <a:prstGeom prst="triangle">
          <a:avLst>
            <a:gd name="adj" fmla="val 10000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E6A96EC-F39F-7948-9E0B-11DEDF854651}">
      <dsp:nvSpPr>
        <dsp:cNvPr id="0" name=""/>
        <dsp:cNvSpPr/>
      </dsp:nvSpPr>
      <dsp:spPr>
        <a:xfrm rot="5400000">
          <a:off x="8371216" y="-450083"/>
          <a:ext cx="1359543" cy="2262250"/>
        </a:xfrm>
        <a:prstGeom prst="corner">
          <a:avLst>
            <a:gd name="adj1" fmla="val 16120"/>
            <a:gd name="adj2" fmla="val 1611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F12778B-5D8F-AC49-B8B8-9214D49BD5B9}">
      <dsp:nvSpPr>
        <dsp:cNvPr id="0" name=""/>
        <dsp:cNvSpPr/>
      </dsp:nvSpPr>
      <dsp:spPr>
        <a:xfrm>
          <a:off x="8144274" y="225841"/>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4</a:t>
          </a:r>
        </a:p>
      </dsp:txBody>
      <dsp:txXfrm>
        <a:off x="8144274" y="225841"/>
        <a:ext cx="2042372" cy="179025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85E14A-E5DA-DD48-826F-42C05A6279E3}">
      <dsp:nvSpPr>
        <dsp:cNvPr id="0" name=""/>
        <dsp:cNvSpPr/>
      </dsp:nvSpPr>
      <dsp:spPr>
        <a:xfrm rot="5400000">
          <a:off x="870427" y="1405993"/>
          <a:ext cx="1359543" cy="2262250"/>
        </a:xfrm>
        <a:prstGeom prst="corner">
          <a:avLst>
            <a:gd name="adj1" fmla="val 16120"/>
            <a:gd name="adj2" fmla="val 1611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359DC6A-69E6-4741-8288-99CBF1C2544C}">
      <dsp:nvSpPr>
        <dsp:cNvPr id="0" name=""/>
        <dsp:cNvSpPr/>
      </dsp:nvSpPr>
      <dsp:spPr>
        <a:xfrm>
          <a:off x="643486" y="2081919"/>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1</a:t>
          </a:r>
        </a:p>
      </dsp:txBody>
      <dsp:txXfrm>
        <a:off x="643486" y="2081919"/>
        <a:ext cx="2042372" cy="1790259"/>
      </dsp:txXfrm>
    </dsp:sp>
    <dsp:sp modelId="{DE00A2DF-5552-E14D-AC6A-16E0CB0D7107}">
      <dsp:nvSpPr>
        <dsp:cNvPr id="0" name=""/>
        <dsp:cNvSpPr/>
      </dsp:nvSpPr>
      <dsp:spPr>
        <a:xfrm>
          <a:off x="2300505" y="1239444"/>
          <a:ext cx="385353" cy="385353"/>
        </a:xfrm>
        <a:prstGeom prst="triangle">
          <a:avLst>
            <a:gd name="adj" fmla="val 10000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425A09-645D-9040-9925-A3E386544691}">
      <dsp:nvSpPr>
        <dsp:cNvPr id="0" name=""/>
        <dsp:cNvSpPr/>
      </dsp:nvSpPr>
      <dsp:spPr>
        <a:xfrm rot="5400000">
          <a:off x="3370690" y="787301"/>
          <a:ext cx="1359543" cy="2262250"/>
        </a:xfrm>
        <a:prstGeom prst="corner">
          <a:avLst>
            <a:gd name="adj1" fmla="val 16120"/>
            <a:gd name="adj2" fmla="val 1611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7840354-CA06-AA47-B184-69EC0F6070FE}">
      <dsp:nvSpPr>
        <dsp:cNvPr id="0" name=""/>
        <dsp:cNvSpPr/>
      </dsp:nvSpPr>
      <dsp:spPr>
        <a:xfrm>
          <a:off x="3143749" y="1463226"/>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2</a:t>
          </a:r>
        </a:p>
      </dsp:txBody>
      <dsp:txXfrm>
        <a:off x="3143749" y="1463226"/>
        <a:ext cx="2042372" cy="1790259"/>
      </dsp:txXfrm>
    </dsp:sp>
    <dsp:sp modelId="{389B7E4B-A1D1-334C-9A61-BB2932BE62DE}">
      <dsp:nvSpPr>
        <dsp:cNvPr id="0" name=""/>
        <dsp:cNvSpPr/>
      </dsp:nvSpPr>
      <dsp:spPr>
        <a:xfrm>
          <a:off x="4800768" y="620751"/>
          <a:ext cx="385353" cy="385353"/>
        </a:xfrm>
        <a:prstGeom prst="triangle">
          <a:avLst>
            <a:gd name="adj" fmla="val 10000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A9EEE6D-4887-714D-BC0A-51E5417BA49B}">
      <dsp:nvSpPr>
        <dsp:cNvPr id="0" name=""/>
        <dsp:cNvSpPr/>
      </dsp:nvSpPr>
      <dsp:spPr>
        <a:xfrm rot="5400000">
          <a:off x="5870953" y="168608"/>
          <a:ext cx="1359543" cy="2262250"/>
        </a:xfrm>
        <a:prstGeom prst="corner">
          <a:avLst>
            <a:gd name="adj1" fmla="val 16120"/>
            <a:gd name="adj2" fmla="val 1611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741D010-4C49-8F47-A68B-0E04B4F2985E}">
      <dsp:nvSpPr>
        <dsp:cNvPr id="0" name=""/>
        <dsp:cNvSpPr/>
      </dsp:nvSpPr>
      <dsp:spPr>
        <a:xfrm>
          <a:off x="5644012" y="844534"/>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3</a:t>
          </a:r>
        </a:p>
      </dsp:txBody>
      <dsp:txXfrm>
        <a:off x="5644012" y="844534"/>
        <a:ext cx="2042372" cy="1790259"/>
      </dsp:txXfrm>
    </dsp:sp>
    <dsp:sp modelId="{311D4500-BC39-3143-B2F4-5F08E3904328}">
      <dsp:nvSpPr>
        <dsp:cNvPr id="0" name=""/>
        <dsp:cNvSpPr/>
      </dsp:nvSpPr>
      <dsp:spPr>
        <a:xfrm>
          <a:off x="7301031" y="2059"/>
          <a:ext cx="385353" cy="385353"/>
        </a:xfrm>
        <a:prstGeom prst="triangle">
          <a:avLst>
            <a:gd name="adj" fmla="val 10000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E6A96EC-F39F-7948-9E0B-11DEDF854651}">
      <dsp:nvSpPr>
        <dsp:cNvPr id="0" name=""/>
        <dsp:cNvSpPr/>
      </dsp:nvSpPr>
      <dsp:spPr>
        <a:xfrm rot="5400000">
          <a:off x="8371216" y="-450083"/>
          <a:ext cx="1359543" cy="2262250"/>
        </a:xfrm>
        <a:prstGeom prst="corner">
          <a:avLst>
            <a:gd name="adj1" fmla="val 16120"/>
            <a:gd name="adj2" fmla="val 1611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F12778B-5D8F-AC49-B8B8-9214D49BD5B9}">
      <dsp:nvSpPr>
        <dsp:cNvPr id="0" name=""/>
        <dsp:cNvSpPr/>
      </dsp:nvSpPr>
      <dsp:spPr>
        <a:xfrm>
          <a:off x="8144274" y="225841"/>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4</a:t>
          </a:r>
        </a:p>
      </dsp:txBody>
      <dsp:txXfrm>
        <a:off x="8144274" y="225841"/>
        <a:ext cx="2042372" cy="179025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85E14A-E5DA-DD48-826F-42C05A6279E3}">
      <dsp:nvSpPr>
        <dsp:cNvPr id="0" name=""/>
        <dsp:cNvSpPr/>
      </dsp:nvSpPr>
      <dsp:spPr>
        <a:xfrm rot="5400000">
          <a:off x="870427" y="1405993"/>
          <a:ext cx="1359543" cy="2262250"/>
        </a:xfrm>
        <a:prstGeom prst="corner">
          <a:avLst>
            <a:gd name="adj1" fmla="val 16120"/>
            <a:gd name="adj2" fmla="val 1611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359DC6A-69E6-4741-8288-99CBF1C2544C}">
      <dsp:nvSpPr>
        <dsp:cNvPr id="0" name=""/>
        <dsp:cNvSpPr/>
      </dsp:nvSpPr>
      <dsp:spPr>
        <a:xfrm>
          <a:off x="643486" y="2081919"/>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1</a:t>
          </a:r>
        </a:p>
      </dsp:txBody>
      <dsp:txXfrm>
        <a:off x="643486" y="2081919"/>
        <a:ext cx="2042372" cy="1790259"/>
      </dsp:txXfrm>
    </dsp:sp>
    <dsp:sp modelId="{DE00A2DF-5552-E14D-AC6A-16E0CB0D7107}">
      <dsp:nvSpPr>
        <dsp:cNvPr id="0" name=""/>
        <dsp:cNvSpPr/>
      </dsp:nvSpPr>
      <dsp:spPr>
        <a:xfrm>
          <a:off x="2300505" y="1239444"/>
          <a:ext cx="385353" cy="385353"/>
        </a:xfrm>
        <a:prstGeom prst="triangle">
          <a:avLst>
            <a:gd name="adj" fmla="val 10000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425A09-645D-9040-9925-A3E386544691}">
      <dsp:nvSpPr>
        <dsp:cNvPr id="0" name=""/>
        <dsp:cNvSpPr/>
      </dsp:nvSpPr>
      <dsp:spPr>
        <a:xfrm rot="5400000">
          <a:off x="3370690" y="787301"/>
          <a:ext cx="1359543" cy="2262250"/>
        </a:xfrm>
        <a:prstGeom prst="corner">
          <a:avLst>
            <a:gd name="adj1" fmla="val 16120"/>
            <a:gd name="adj2" fmla="val 1611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7840354-CA06-AA47-B184-69EC0F6070FE}">
      <dsp:nvSpPr>
        <dsp:cNvPr id="0" name=""/>
        <dsp:cNvSpPr/>
      </dsp:nvSpPr>
      <dsp:spPr>
        <a:xfrm>
          <a:off x="3143749" y="1463226"/>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2</a:t>
          </a:r>
        </a:p>
      </dsp:txBody>
      <dsp:txXfrm>
        <a:off x="3143749" y="1463226"/>
        <a:ext cx="2042372" cy="1790259"/>
      </dsp:txXfrm>
    </dsp:sp>
    <dsp:sp modelId="{389B7E4B-A1D1-334C-9A61-BB2932BE62DE}">
      <dsp:nvSpPr>
        <dsp:cNvPr id="0" name=""/>
        <dsp:cNvSpPr/>
      </dsp:nvSpPr>
      <dsp:spPr>
        <a:xfrm>
          <a:off x="4800768" y="620751"/>
          <a:ext cx="385353" cy="385353"/>
        </a:xfrm>
        <a:prstGeom prst="triangle">
          <a:avLst>
            <a:gd name="adj" fmla="val 10000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A9EEE6D-4887-714D-BC0A-51E5417BA49B}">
      <dsp:nvSpPr>
        <dsp:cNvPr id="0" name=""/>
        <dsp:cNvSpPr/>
      </dsp:nvSpPr>
      <dsp:spPr>
        <a:xfrm rot="5400000">
          <a:off x="5870953" y="168608"/>
          <a:ext cx="1359543" cy="2262250"/>
        </a:xfrm>
        <a:prstGeom prst="corner">
          <a:avLst>
            <a:gd name="adj1" fmla="val 16120"/>
            <a:gd name="adj2" fmla="val 1611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741D010-4C49-8F47-A68B-0E04B4F2985E}">
      <dsp:nvSpPr>
        <dsp:cNvPr id="0" name=""/>
        <dsp:cNvSpPr/>
      </dsp:nvSpPr>
      <dsp:spPr>
        <a:xfrm>
          <a:off x="5644012" y="844534"/>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3</a:t>
          </a:r>
        </a:p>
      </dsp:txBody>
      <dsp:txXfrm>
        <a:off x="5644012" y="844534"/>
        <a:ext cx="2042372" cy="1790259"/>
      </dsp:txXfrm>
    </dsp:sp>
    <dsp:sp modelId="{311D4500-BC39-3143-B2F4-5F08E3904328}">
      <dsp:nvSpPr>
        <dsp:cNvPr id="0" name=""/>
        <dsp:cNvSpPr/>
      </dsp:nvSpPr>
      <dsp:spPr>
        <a:xfrm>
          <a:off x="7301031" y="2059"/>
          <a:ext cx="385353" cy="385353"/>
        </a:xfrm>
        <a:prstGeom prst="triangle">
          <a:avLst>
            <a:gd name="adj" fmla="val 100000"/>
          </a:avLst>
        </a:prstGeom>
        <a:solidFill>
          <a:srgbClr val="EE1A7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E6A96EC-F39F-7948-9E0B-11DEDF854651}">
      <dsp:nvSpPr>
        <dsp:cNvPr id="0" name=""/>
        <dsp:cNvSpPr/>
      </dsp:nvSpPr>
      <dsp:spPr>
        <a:xfrm rot="5400000">
          <a:off x="8371216" y="-450083"/>
          <a:ext cx="1359543" cy="2262250"/>
        </a:xfrm>
        <a:prstGeom prst="corner">
          <a:avLst>
            <a:gd name="adj1" fmla="val 16120"/>
            <a:gd name="adj2" fmla="val 16110"/>
          </a:avLst>
        </a:prstGeom>
        <a:solidFill>
          <a:srgbClr val="239F9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F12778B-5D8F-AC49-B8B8-9214D49BD5B9}">
      <dsp:nvSpPr>
        <dsp:cNvPr id="0" name=""/>
        <dsp:cNvSpPr/>
      </dsp:nvSpPr>
      <dsp:spPr>
        <a:xfrm>
          <a:off x="8144274" y="225841"/>
          <a:ext cx="2042372" cy="17902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GB" sz="2800" kern="1200" dirty="0">
              <a:solidFill>
                <a:schemeClr val="bg1"/>
              </a:solidFill>
              <a:latin typeface="Game Of Squids" pitchFamily="2" charset="0"/>
            </a:rPr>
            <a:t>STEP 4</a:t>
          </a:r>
        </a:p>
      </dsp:txBody>
      <dsp:txXfrm>
        <a:off x="8144274" y="225841"/>
        <a:ext cx="2042372" cy="1790259"/>
      </dsp:txXfrm>
    </dsp:sp>
  </dsp:spTree>
</dsp:drawing>
</file>

<file path=ppt/diagrams/layout1.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06F259-D23C-1B42-AEA4-D199B13E4F83}" type="datetimeFigureOut">
              <a:rPr lang="en-US" smtClean="0"/>
              <a:t>6/24/25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F41453-AC05-9544-85ED-DF62E14446F3}" type="slidenum">
              <a:rPr lang="en-US" smtClean="0"/>
              <a:t>‹#›</a:t>
            </a:fld>
            <a:endParaRPr lang="en-US"/>
          </a:p>
        </p:txBody>
      </p:sp>
    </p:spTree>
    <p:extLst>
      <p:ext uri="{BB962C8B-B14F-4D97-AF65-F5344CB8AC3E}">
        <p14:creationId xmlns:p14="http://schemas.microsoft.com/office/powerpoint/2010/main" val="1318913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a:t>
            </a:r>
            <a:r>
              <a:rPr lang="en-US" dirty="0" err="1"/>
              <a:t>wilber</a:t>
            </a:r>
            <a:r>
              <a:rPr lang="en-US" dirty="0"/>
              <a:t> amaya-</a:t>
            </a:r>
            <a:r>
              <a:rPr lang="en-US" dirty="0" err="1"/>
              <a:t>maurisio</a:t>
            </a:r>
            <a:r>
              <a:rPr lang="en-US" dirty="0"/>
              <a:t>, and Welcome to survival society, my sociology 215 final project that takes on a sociological analysis of squid game and encompasses majority of what </a:t>
            </a:r>
            <a:r>
              <a:rPr lang="en-US" dirty="0" err="1"/>
              <a:t>i</a:t>
            </a:r>
            <a:r>
              <a:rPr lang="en-US" dirty="0"/>
              <a:t> learned in class</a:t>
            </a:r>
          </a:p>
        </p:txBody>
      </p:sp>
      <p:sp>
        <p:nvSpPr>
          <p:cNvPr id="4" name="Slide Number Placeholder 3"/>
          <p:cNvSpPr>
            <a:spLocks noGrp="1"/>
          </p:cNvSpPr>
          <p:nvPr>
            <p:ph type="sldNum" sz="quarter" idx="5"/>
          </p:nvPr>
        </p:nvSpPr>
        <p:spPr/>
        <p:txBody>
          <a:bodyPr/>
          <a:lstStyle/>
          <a:p>
            <a:fld id="{98F41453-AC05-9544-85ED-DF62E14446F3}" type="slidenum">
              <a:rPr lang="en-US" smtClean="0"/>
              <a:t>1</a:t>
            </a:fld>
            <a:endParaRPr lang="en-US"/>
          </a:p>
        </p:txBody>
      </p:sp>
    </p:spTree>
    <p:extLst>
      <p:ext uri="{BB962C8B-B14F-4D97-AF65-F5344CB8AC3E}">
        <p14:creationId xmlns:p14="http://schemas.microsoft.com/office/powerpoint/2010/main" val="1209617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49311" y="943401"/>
            <a:ext cx="3229131" cy="2902553"/>
          </a:xfrm>
        </p:spPr>
        <p:txBody>
          <a:bodyPr anchor="b">
            <a:noAutofit/>
          </a:bodyPr>
          <a:lstStyle>
            <a:lvl1pPr algn="ctr">
              <a:defRPr sz="4800" spc="0">
                <a:solidFill>
                  <a:schemeClr val="bg1"/>
                </a:solidFill>
                <a:latin typeface="Futura Medium" panose="020B0602020204020303" pitchFamily="34" charset="-79"/>
                <a:cs typeface="Futura Medium" panose="020B0602020204020303" pitchFamily="34" charset="-79"/>
              </a:defRPr>
            </a:lvl1pPr>
          </a:lstStyle>
          <a:p>
            <a:r>
              <a:rPr lang="en-GB" dirty="0"/>
              <a:t>Click to edit Master title style</a:t>
            </a:r>
            <a:endParaRPr lang="en-US" dirty="0"/>
          </a:p>
        </p:txBody>
      </p:sp>
      <p:sp>
        <p:nvSpPr>
          <p:cNvPr id="3" name="Subtitle 2"/>
          <p:cNvSpPr>
            <a:spLocks noGrp="1"/>
          </p:cNvSpPr>
          <p:nvPr>
            <p:ph type="subTitle" idx="1"/>
          </p:nvPr>
        </p:nvSpPr>
        <p:spPr>
          <a:xfrm>
            <a:off x="1049312" y="4019203"/>
            <a:ext cx="3229132" cy="833846"/>
          </a:xfrm>
        </p:spPr>
        <p:txBody>
          <a:bodyPr>
            <a:normAutofit/>
          </a:bodyPr>
          <a:lstStyle>
            <a:lvl1pPr marL="0" indent="0" algn="ctr">
              <a:buNone/>
              <a:defRPr sz="1800" b="0" i="0">
                <a:solidFill>
                  <a:schemeClr val="bg1"/>
                </a:solidFill>
                <a:latin typeface="Futura Light" panose="020B0400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4" name="Date Placeholder 3"/>
          <p:cNvSpPr>
            <a:spLocks noGrp="1"/>
          </p:cNvSpPr>
          <p:nvPr>
            <p:ph type="dt" sz="half" idx="10"/>
          </p:nvPr>
        </p:nvSpPr>
        <p:spPr/>
        <p:txBody>
          <a:bodyPr/>
          <a:lstStyle/>
          <a:p>
            <a:fld id="{276D79ED-3FA7-4EF8-964B-EB8BCFAB02F8}" type="datetimeFigureOut">
              <a:rPr lang="en-US" smtClean="0"/>
              <a:t>6/24/25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724379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6FB6A9B-E22E-1F47-71DF-E045E99F9F8C}"/>
              </a:ext>
            </a:extLst>
          </p:cNvPr>
          <p:cNvSpPr>
            <a:spLocks noGrp="1"/>
          </p:cNvSpPr>
          <p:nvPr>
            <p:ph type="dt" sz="half" idx="10"/>
          </p:nvPr>
        </p:nvSpPr>
        <p:spPr/>
        <p:txBody>
          <a:bodyPr/>
          <a:lstStyle/>
          <a:p>
            <a:fld id="{276D79ED-3FA7-4EF8-964B-EB8BCFAB02F8}" type="datetimeFigureOut">
              <a:rPr lang="en-US" smtClean="0"/>
              <a:pPr/>
              <a:t>6/24/25</a:t>
            </a:fld>
            <a:endParaRPr lang="en-US"/>
          </a:p>
        </p:txBody>
      </p:sp>
      <p:sp>
        <p:nvSpPr>
          <p:cNvPr id="4" name="Footer Placeholder 3">
            <a:extLst>
              <a:ext uri="{FF2B5EF4-FFF2-40B4-BE49-F238E27FC236}">
                <a16:creationId xmlns:a16="http://schemas.microsoft.com/office/drawing/2014/main" id="{DFE8B2CF-1E7C-BC5C-40CF-03449B7B20E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601E3D7-76AA-3B39-A858-45741874237D}"/>
              </a:ext>
            </a:extLst>
          </p:cNvPr>
          <p:cNvSpPr>
            <a:spLocks noGrp="1"/>
          </p:cNvSpPr>
          <p:nvPr>
            <p:ph type="sldNum" sz="quarter" idx="12"/>
          </p:nvPr>
        </p:nvSpPr>
        <p:spPr/>
        <p:txBody>
          <a:bodyPr/>
          <a:lstStyle/>
          <a:p>
            <a:fld id="{C6F12CB2-7F2C-47B9-AE70-22A94B49F233}" type="slidenum">
              <a:rPr lang="en-US" smtClean="0"/>
              <a:pPr/>
              <a:t>‹#›</a:t>
            </a:fld>
            <a:endParaRPr lang="en-US"/>
          </a:p>
        </p:txBody>
      </p:sp>
      <p:sp>
        <p:nvSpPr>
          <p:cNvPr id="21" name="Text Placeholder 19">
            <a:extLst>
              <a:ext uri="{FF2B5EF4-FFF2-40B4-BE49-F238E27FC236}">
                <a16:creationId xmlns:a16="http://schemas.microsoft.com/office/drawing/2014/main" id="{F8183430-91AD-A885-39B7-0E003ACA2A0F}"/>
              </a:ext>
            </a:extLst>
          </p:cNvPr>
          <p:cNvSpPr>
            <a:spLocks noGrp="1"/>
          </p:cNvSpPr>
          <p:nvPr>
            <p:ph type="body" sz="quarter" idx="16" hasCustomPrompt="1"/>
          </p:nvPr>
        </p:nvSpPr>
        <p:spPr>
          <a:xfrm>
            <a:off x="5569390" y="5161003"/>
            <a:ext cx="1053215" cy="1096886"/>
          </a:xfrm>
        </p:spPr>
        <p:txBody>
          <a:bodyPr>
            <a:noAutofit/>
          </a:bodyPr>
          <a:lstStyle>
            <a:lvl1pPr marL="0" indent="0">
              <a:buNone/>
              <a:defRPr sz="20000">
                <a:solidFill>
                  <a:srgbClr val="BEE5F7"/>
                </a:solidFill>
                <a:latin typeface="ONE PIECE" panose="02000000000000000000" pitchFamily="2" charset="0"/>
              </a:defRPr>
            </a:lvl1pPr>
            <a:lvl2pPr marL="457200" indent="0">
              <a:buNone/>
              <a:defRPr sz="10000">
                <a:solidFill>
                  <a:schemeClr val="tx1"/>
                </a:solidFill>
              </a:defRPr>
            </a:lvl2pPr>
            <a:lvl3pPr marL="914400" indent="0">
              <a:buNone/>
              <a:defRPr sz="10000">
                <a:solidFill>
                  <a:schemeClr val="tx1"/>
                </a:solidFill>
              </a:defRPr>
            </a:lvl3pPr>
            <a:lvl4pPr marL="1371600" indent="0">
              <a:buNone/>
              <a:defRPr sz="10000">
                <a:solidFill>
                  <a:schemeClr val="tx1"/>
                </a:solidFill>
              </a:defRPr>
            </a:lvl4pPr>
            <a:lvl5pPr marL="1828800" indent="0">
              <a:buNone/>
              <a:defRPr sz="10000">
                <a:solidFill>
                  <a:schemeClr val="tx1"/>
                </a:solidFill>
              </a:defRPr>
            </a:lvl5pPr>
          </a:lstStyle>
          <a:p>
            <a:pPr lvl="0"/>
            <a:r>
              <a:rPr lang="en-GB" dirty="0"/>
              <a:t>“</a:t>
            </a:r>
          </a:p>
        </p:txBody>
      </p:sp>
      <p:sp>
        <p:nvSpPr>
          <p:cNvPr id="2" name="Text Placeholder 19">
            <a:extLst>
              <a:ext uri="{FF2B5EF4-FFF2-40B4-BE49-F238E27FC236}">
                <a16:creationId xmlns:a16="http://schemas.microsoft.com/office/drawing/2014/main" id="{37566035-F4DE-0703-96C1-2C215A60CE2E}"/>
              </a:ext>
            </a:extLst>
          </p:cNvPr>
          <p:cNvSpPr>
            <a:spLocks noGrp="1"/>
          </p:cNvSpPr>
          <p:nvPr>
            <p:ph type="body" sz="quarter" idx="17" hasCustomPrompt="1"/>
          </p:nvPr>
        </p:nvSpPr>
        <p:spPr>
          <a:xfrm>
            <a:off x="5569390" y="700210"/>
            <a:ext cx="1053215" cy="1204111"/>
          </a:xfrm>
        </p:spPr>
        <p:txBody>
          <a:bodyPr>
            <a:noAutofit/>
          </a:bodyPr>
          <a:lstStyle>
            <a:lvl1pPr marL="0" indent="0">
              <a:buNone/>
              <a:defRPr sz="20000">
                <a:solidFill>
                  <a:srgbClr val="BEE5F7"/>
                </a:solidFill>
                <a:latin typeface="ONE PIECE" panose="02000000000000000000" pitchFamily="2" charset="0"/>
              </a:defRPr>
            </a:lvl1pPr>
            <a:lvl2pPr marL="457200" indent="0">
              <a:buNone/>
              <a:defRPr sz="10000">
                <a:solidFill>
                  <a:schemeClr val="tx1"/>
                </a:solidFill>
              </a:defRPr>
            </a:lvl2pPr>
            <a:lvl3pPr marL="914400" indent="0">
              <a:buNone/>
              <a:defRPr sz="10000">
                <a:solidFill>
                  <a:schemeClr val="tx1"/>
                </a:solidFill>
              </a:defRPr>
            </a:lvl3pPr>
            <a:lvl4pPr marL="1371600" indent="0">
              <a:buNone/>
              <a:defRPr sz="10000">
                <a:solidFill>
                  <a:schemeClr val="tx1"/>
                </a:solidFill>
              </a:defRPr>
            </a:lvl4pPr>
            <a:lvl5pPr marL="1828800" indent="0">
              <a:buNone/>
              <a:defRPr sz="10000">
                <a:solidFill>
                  <a:schemeClr val="tx1"/>
                </a:solidFill>
              </a:defRPr>
            </a:lvl5pPr>
          </a:lstStyle>
          <a:p>
            <a:pPr lvl="0"/>
            <a:r>
              <a:rPr lang="en-GB" dirty="0"/>
              <a:t>“</a:t>
            </a:r>
          </a:p>
        </p:txBody>
      </p:sp>
      <p:sp>
        <p:nvSpPr>
          <p:cNvPr id="9" name="Text Placeholder 8">
            <a:extLst>
              <a:ext uri="{FF2B5EF4-FFF2-40B4-BE49-F238E27FC236}">
                <a16:creationId xmlns:a16="http://schemas.microsoft.com/office/drawing/2014/main" id="{1416D8B2-F808-67C7-E918-16EA259624B0}"/>
              </a:ext>
            </a:extLst>
          </p:cNvPr>
          <p:cNvSpPr>
            <a:spLocks noGrp="1"/>
          </p:cNvSpPr>
          <p:nvPr>
            <p:ph type="body" sz="quarter" idx="18"/>
          </p:nvPr>
        </p:nvSpPr>
        <p:spPr>
          <a:xfrm>
            <a:off x="838200" y="1904321"/>
            <a:ext cx="10515600" cy="2964542"/>
          </a:xfrm>
        </p:spPr>
        <p:txBody>
          <a:bodyPr anchor="ctr">
            <a:normAutofit/>
          </a:bodyPr>
          <a:lstStyle>
            <a:lvl1pPr marL="0" indent="0" algn="ctr">
              <a:buNone/>
              <a:defRPr sz="3600" b="0" i="0">
                <a:solidFill>
                  <a:schemeClr val="bg1"/>
                </a:solidFill>
                <a:latin typeface="Futura Medium" panose="020B0602020204020303" pitchFamily="34" charset="-79"/>
                <a:cs typeface="Futura Medium" panose="020B0602020204020303" pitchFamily="34" charset="-79"/>
              </a:defRPr>
            </a:lvl1pPr>
            <a:lvl2pPr marL="457200" indent="0" algn="ctr">
              <a:buNone/>
              <a:defRPr sz="3200" b="0" i="0">
                <a:solidFill>
                  <a:schemeClr val="bg1"/>
                </a:solidFill>
                <a:latin typeface="Futura Medium" panose="020B0602020204020303" pitchFamily="34" charset="-79"/>
                <a:cs typeface="Futura Medium" panose="020B0602020204020303" pitchFamily="34" charset="-79"/>
              </a:defRPr>
            </a:lvl2pPr>
            <a:lvl3pPr marL="914400" indent="0" algn="ctr">
              <a:buNone/>
              <a:defRPr sz="2800" b="0" i="0">
                <a:solidFill>
                  <a:schemeClr val="bg1"/>
                </a:solidFill>
                <a:latin typeface="Futura Medium" panose="020B0602020204020303" pitchFamily="34" charset="-79"/>
                <a:cs typeface="Futura Medium" panose="020B0602020204020303" pitchFamily="34" charset="-79"/>
              </a:defRPr>
            </a:lvl3pPr>
            <a:lvl4pPr marL="1371600" indent="0" algn="ctr">
              <a:buNone/>
              <a:defRPr sz="2400" b="0" i="0">
                <a:solidFill>
                  <a:schemeClr val="bg1"/>
                </a:solidFill>
                <a:latin typeface="Futura Medium" panose="020B0602020204020303" pitchFamily="34" charset="-79"/>
                <a:cs typeface="Futura Medium" panose="020B0602020204020303" pitchFamily="34" charset="-79"/>
              </a:defRPr>
            </a:lvl4pPr>
            <a:lvl5pPr marL="1828800" indent="0" algn="ctr">
              <a:buNone/>
              <a:defRPr sz="2400" b="0" i="0">
                <a:solidFill>
                  <a:schemeClr val="bg1"/>
                </a:solidFill>
                <a:latin typeface="Futura Medium" panose="020B0602020204020303" pitchFamily="34" charset="-79"/>
                <a:cs typeface="Futura Medium" panose="020B0602020204020303" pitchFamily="34" charset="-79"/>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BA" dirty="0"/>
          </a:p>
        </p:txBody>
      </p:sp>
    </p:spTree>
    <p:extLst>
      <p:ext uri="{BB962C8B-B14F-4D97-AF65-F5344CB8AC3E}">
        <p14:creationId xmlns:p14="http://schemas.microsoft.com/office/powerpoint/2010/main" val="1518259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g Nu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39F3C-0B46-FDCF-A90E-54C910999037}"/>
              </a:ext>
            </a:extLst>
          </p:cNvPr>
          <p:cNvSpPr>
            <a:spLocks noGrp="1"/>
          </p:cNvSpPr>
          <p:nvPr>
            <p:ph type="title" hasCustomPrompt="1"/>
          </p:nvPr>
        </p:nvSpPr>
        <p:spPr>
          <a:xfrm>
            <a:off x="838200" y="1546684"/>
            <a:ext cx="10515600" cy="1325563"/>
          </a:xfrm>
        </p:spPr>
        <p:txBody>
          <a:bodyPr>
            <a:noAutofit/>
          </a:bodyPr>
          <a:lstStyle>
            <a:lvl1pPr>
              <a:defRPr sz="6600">
                <a:solidFill>
                  <a:schemeClr val="bg1"/>
                </a:solidFill>
              </a:defRPr>
            </a:lvl1pPr>
          </a:lstStyle>
          <a:p>
            <a:r>
              <a:rPr lang="en-US" sz="9600" dirty="0"/>
              <a:t>1 320 500 500</a:t>
            </a:r>
          </a:p>
        </p:txBody>
      </p:sp>
      <p:sp>
        <p:nvSpPr>
          <p:cNvPr id="3" name="Date Placeholder 2">
            <a:extLst>
              <a:ext uri="{FF2B5EF4-FFF2-40B4-BE49-F238E27FC236}">
                <a16:creationId xmlns:a16="http://schemas.microsoft.com/office/drawing/2014/main" id="{84D854E8-6C92-7C8F-8FFD-72FA6BD578D4}"/>
              </a:ext>
            </a:extLst>
          </p:cNvPr>
          <p:cNvSpPr>
            <a:spLocks noGrp="1"/>
          </p:cNvSpPr>
          <p:nvPr>
            <p:ph type="dt" sz="half" idx="10"/>
          </p:nvPr>
        </p:nvSpPr>
        <p:spPr/>
        <p:txBody>
          <a:bodyPr/>
          <a:lstStyle/>
          <a:p>
            <a:fld id="{276D79ED-3FA7-4EF8-964B-EB8BCFAB02F8}" type="datetimeFigureOut">
              <a:rPr lang="en-US" smtClean="0"/>
              <a:pPr/>
              <a:t>6/24/25</a:t>
            </a:fld>
            <a:endParaRPr lang="en-US"/>
          </a:p>
        </p:txBody>
      </p:sp>
      <p:sp>
        <p:nvSpPr>
          <p:cNvPr id="4" name="Footer Placeholder 3">
            <a:extLst>
              <a:ext uri="{FF2B5EF4-FFF2-40B4-BE49-F238E27FC236}">
                <a16:creationId xmlns:a16="http://schemas.microsoft.com/office/drawing/2014/main" id="{F34C4AD9-5462-3406-6F57-23AEE16685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DE56353-C766-5803-A196-637E2D9112D6}"/>
              </a:ext>
            </a:extLst>
          </p:cNvPr>
          <p:cNvSpPr>
            <a:spLocks noGrp="1"/>
          </p:cNvSpPr>
          <p:nvPr>
            <p:ph type="sldNum" sz="quarter" idx="12"/>
          </p:nvPr>
        </p:nvSpPr>
        <p:spPr/>
        <p:txBody>
          <a:bodyPr/>
          <a:lstStyle/>
          <a:p>
            <a:fld id="{C6F12CB2-7F2C-47B9-AE70-22A94B49F233}" type="slidenum">
              <a:rPr lang="en-US" smtClean="0"/>
              <a:pPr/>
              <a:t>‹#›</a:t>
            </a:fld>
            <a:endParaRPr lang="en-US"/>
          </a:p>
        </p:txBody>
      </p:sp>
      <p:cxnSp>
        <p:nvCxnSpPr>
          <p:cNvPr id="8" name="Straight Connector 7">
            <a:extLst>
              <a:ext uri="{FF2B5EF4-FFF2-40B4-BE49-F238E27FC236}">
                <a16:creationId xmlns:a16="http://schemas.microsoft.com/office/drawing/2014/main" id="{81083EA5-CA27-E185-D5AD-130BD467588A}"/>
              </a:ext>
            </a:extLst>
          </p:cNvPr>
          <p:cNvCxnSpPr/>
          <p:nvPr userDrawn="1"/>
        </p:nvCxnSpPr>
        <p:spPr>
          <a:xfrm>
            <a:off x="6096000" y="3200458"/>
            <a:ext cx="0" cy="1295400"/>
          </a:xfrm>
          <a:prstGeom prst="line">
            <a:avLst/>
          </a:prstGeom>
          <a:ln w="38100">
            <a:solidFill>
              <a:srgbClr val="BEE5F7"/>
            </a:solidFill>
            <a:tailEnd type="diamond" w="lg" len="lg"/>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7AC4FDC9-4150-1B77-A91B-F0FDF90F67C9}"/>
              </a:ext>
            </a:extLst>
          </p:cNvPr>
          <p:cNvSpPr>
            <a:spLocks noGrp="1"/>
          </p:cNvSpPr>
          <p:nvPr>
            <p:ph type="body" sz="quarter" idx="13" hasCustomPrompt="1"/>
          </p:nvPr>
        </p:nvSpPr>
        <p:spPr>
          <a:xfrm>
            <a:off x="1600209" y="4849840"/>
            <a:ext cx="9169388" cy="576263"/>
          </a:xfrm>
        </p:spPr>
        <p:txBody>
          <a:bodyPr>
            <a:noAutofit/>
          </a:bodyPr>
          <a:lstStyle>
            <a:lvl1pPr marL="0" indent="0" algn="ctr">
              <a:buNone/>
              <a:defRPr sz="2400">
                <a:solidFill>
                  <a:schemeClr val="bg1"/>
                </a:solidFill>
              </a:defRPr>
            </a:lvl1pPr>
          </a:lstStyle>
          <a:p>
            <a:r>
              <a:rPr lang="en-US" sz="2800" b="0" dirty="0"/>
              <a:t>Big numbers catch your audience’s attention!</a:t>
            </a:r>
          </a:p>
        </p:txBody>
      </p:sp>
    </p:spTree>
    <p:extLst>
      <p:ext uri="{BB962C8B-B14F-4D97-AF65-F5344CB8AC3E}">
        <p14:creationId xmlns:p14="http://schemas.microsoft.com/office/powerpoint/2010/main" val="12408508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3605B-5E4A-F69A-5CEC-BA8AD68D5DA1}"/>
              </a:ext>
            </a:extLst>
          </p:cNvPr>
          <p:cNvSpPr>
            <a:spLocks noGrp="1"/>
          </p:cNvSpPr>
          <p:nvPr>
            <p:ph type="title" hasCustomPrompt="1"/>
          </p:nvPr>
        </p:nvSpPr>
        <p:spPr>
          <a:xfrm>
            <a:off x="1397000" y="1496031"/>
            <a:ext cx="9296400" cy="983208"/>
          </a:xfrm>
        </p:spPr>
        <p:txBody>
          <a:bodyPr/>
          <a:lstStyle>
            <a:lvl1pPr>
              <a:defRPr spc="300"/>
            </a:lvl1pPr>
          </a:lstStyle>
          <a:p>
            <a:r>
              <a:rPr lang="en-GB" dirty="0"/>
              <a:t>Table of Contents</a:t>
            </a:r>
            <a:endParaRPr lang="en-BA" dirty="0"/>
          </a:p>
        </p:txBody>
      </p:sp>
      <p:sp>
        <p:nvSpPr>
          <p:cNvPr id="3" name="Date Placeholder 2">
            <a:extLst>
              <a:ext uri="{FF2B5EF4-FFF2-40B4-BE49-F238E27FC236}">
                <a16:creationId xmlns:a16="http://schemas.microsoft.com/office/drawing/2014/main" id="{5A8B9972-5F6A-EAE4-03F7-7FBA8E7BC254}"/>
              </a:ext>
            </a:extLst>
          </p:cNvPr>
          <p:cNvSpPr>
            <a:spLocks noGrp="1"/>
          </p:cNvSpPr>
          <p:nvPr>
            <p:ph type="dt" sz="half" idx="10"/>
          </p:nvPr>
        </p:nvSpPr>
        <p:spPr/>
        <p:txBody>
          <a:bodyPr/>
          <a:lstStyle/>
          <a:p>
            <a:fld id="{276D79ED-3FA7-4EF8-964B-EB8BCFAB02F8}" type="datetimeFigureOut">
              <a:rPr lang="en-US" smtClean="0"/>
              <a:pPr/>
              <a:t>6/24/25</a:t>
            </a:fld>
            <a:endParaRPr lang="en-US"/>
          </a:p>
        </p:txBody>
      </p:sp>
      <p:sp>
        <p:nvSpPr>
          <p:cNvPr id="4" name="Footer Placeholder 3">
            <a:extLst>
              <a:ext uri="{FF2B5EF4-FFF2-40B4-BE49-F238E27FC236}">
                <a16:creationId xmlns:a16="http://schemas.microsoft.com/office/drawing/2014/main" id="{2EB14322-2607-4586-D9DE-009F6DB349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DC227C-47A8-6110-CD3E-C66249004D1D}"/>
              </a:ext>
            </a:extLst>
          </p:cNvPr>
          <p:cNvSpPr>
            <a:spLocks noGrp="1"/>
          </p:cNvSpPr>
          <p:nvPr>
            <p:ph type="sldNum" sz="quarter" idx="12"/>
          </p:nvPr>
        </p:nvSpPr>
        <p:spPr/>
        <p:txBody>
          <a:bodyPr/>
          <a:lstStyle/>
          <a:p>
            <a:fld id="{C6F12CB2-7F2C-47B9-AE70-22A94B49F233}" type="slidenum">
              <a:rPr lang="en-US" smtClean="0"/>
              <a:pPr/>
              <a:t>‹#›</a:t>
            </a:fld>
            <a:endParaRPr lang="en-US"/>
          </a:p>
        </p:txBody>
      </p:sp>
      <p:sp>
        <p:nvSpPr>
          <p:cNvPr id="13" name="Text Placeholder 12">
            <a:extLst>
              <a:ext uri="{FF2B5EF4-FFF2-40B4-BE49-F238E27FC236}">
                <a16:creationId xmlns:a16="http://schemas.microsoft.com/office/drawing/2014/main" id="{5C43B5A5-9E0B-D8B0-5366-B49C87F3DB5B}"/>
              </a:ext>
            </a:extLst>
          </p:cNvPr>
          <p:cNvSpPr>
            <a:spLocks noGrp="1"/>
          </p:cNvSpPr>
          <p:nvPr>
            <p:ph type="body" sz="quarter" idx="13" hasCustomPrompt="1"/>
          </p:nvPr>
        </p:nvSpPr>
        <p:spPr>
          <a:xfrm>
            <a:off x="1408405" y="3229429"/>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01</a:t>
            </a:r>
          </a:p>
        </p:txBody>
      </p:sp>
      <p:sp>
        <p:nvSpPr>
          <p:cNvPr id="15" name="Text Placeholder 14">
            <a:extLst>
              <a:ext uri="{FF2B5EF4-FFF2-40B4-BE49-F238E27FC236}">
                <a16:creationId xmlns:a16="http://schemas.microsoft.com/office/drawing/2014/main" id="{DC5BB349-05BC-7752-0098-827C6879F3B9}"/>
              </a:ext>
            </a:extLst>
          </p:cNvPr>
          <p:cNvSpPr>
            <a:spLocks noGrp="1"/>
          </p:cNvSpPr>
          <p:nvPr>
            <p:ph type="body" sz="quarter" idx="14" hasCustomPrompt="1"/>
          </p:nvPr>
        </p:nvSpPr>
        <p:spPr>
          <a:xfrm>
            <a:off x="1397000" y="4538420"/>
            <a:ext cx="2184400" cy="644525"/>
          </a:xfrm>
        </p:spPr>
        <p:txBody>
          <a:bodyPr>
            <a:normAutofit/>
          </a:bodyPr>
          <a:lstStyle>
            <a:lvl1pPr marL="0" indent="0" algn="ctr">
              <a:buNone/>
              <a:defRPr sz="1800">
                <a:solidFill>
                  <a:srgbClr val="FEFEFE"/>
                </a:solidFill>
              </a:defRPr>
            </a:lvl1pPr>
          </a:lstStyle>
          <a:p>
            <a:pPr lvl="0"/>
            <a:r>
              <a:rPr lang="en-BA" dirty="0"/>
              <a:t>Sample Text</a:t>
            </a:r>
          </a:p>
        </p:txBody>
      </p:sp>
      <p:sp>
        <p:nvSpPr>
          <p:cNvPr id="16" name="Text Placeholder 12">
            <a:extLst>
              <a:ext uri="{FF2B5EF4-FFF2-40B4-BE49-F238E27FC236}">
                <a16:creationId xmlns:a16="http://schemas.microsoft.com/office/drawing/2014/main" id="{ACDF793C-6B45-6F02-943B-559A9F23A04D}"/>
              </a:ext>
            </a:extLst>
          </p:cNvPr>
          <p:cNvSpPr>
            <a:spLocks noGrp="1"/>
          </p:cNvSpPr>
          <p:nvPr>
            <p:ph type="body" sz="quarter" idx="15" hasCustomPrompt="1"/>
          </p:nvPr>
        </p:nvSpPr>
        <p:spPr>
          <a:xfrm>
            <a:off x="4964405" y="3229429"/>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02</a:t>
            </a:r>
          </a:p>
        </p:txBody>
      </p:sp>
      <p:sp>
        <p:nvSpPr>
          <p:cNvPr id="17" name="Text Placeholder 14">
            <a:extLst>
              <a:ext uri="{FF2B5EF4-FFF2-40B4-BE49-F238E27FC236}">
                <a16:creationId xmlns:a16="http://schemas.microsoft.com/office/drawing/2014/main" id="{6B517031-A255-DEEE-8B3E-C7D950801FD9}"/>
              </a:ext>
            </a:extLst>
          </p:cNvPr>
          <p:cNvSpPr>
            <a:spLocks noGrp="1"/>
          </p:cNvSpPr>
          <p:nvPr>
            <p:ph type="body" sz="quarter" idx="16" hasCustomPrompt="1"/>
          </p:nvPr>
        </p:nvSpPr>
        <p:spPr>
          <a:xfrm>
            <a:off x="4953000" y="4538420"/>
            <a:ext cx="2184400" cy="644525"/>
          </a:xfrm>
        </p:spPr>
        <p:txBody>
          <a:bodyPr>
            <a:normAutofit/>
          </a:bodyPr>
          <a:lstStyle>
            <a:lvl1pPr marL="0" indent="0" algn="ctr">
              <a:buNone/>
              <a:defRPr sz="1800">
                <a:solidFill>
                  <a:srgbClr val="FEFEFE"/>
                </a:solidFill>
              </a:defRPr>
            </a:lvl1pPr>
          </a:lstStyle>
          <a:p>
            <a:pPr lvl="0"/>
            <a:r>
              <a:rPr lang="en-BA" dirty="0"/>
              <a:t>Sample Text</a:t>
            </a:r>
          </a:p>
        </p:txBody>
      </p:sp>
      <p:sp>
        <p:nvSpPr>
          <p:cNvPr id="18" name="Text Placeholder 12">
            <a:extLst>
              <a:ext uri="{FF2B5EF4-FFF2-40B4-BE49-F238E27FC236}">
                <a16:creationId xmlns:a16="http://schemas.microsoft.com/office/drawing/2014/main" id="{250A2F5E-1437-30DC-2422-779D82CFB3BF}"/>
              </a:ext>
            </a:extLst>
          </p:cNvPr>
          <p:cNvSpPr>
            <a:spLocks noGrp="1"/>
          </p:cNvSpPr>
          <p:nvPr>
            <p:ph type="body" sz="quarter" idx="17" hasCustomPrompt="1"/>
          </p:nvPr>
        </p:nvSpPr>
        <p:spPr>
          <a:xfrm>
            <a:off x="8520405" y="3229429"/>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03</a:t>
            </a:r>
          </a:p>
        </p:txBody>
      </p:sp>
      <p:sp>
        <p:nvSpPr>
          <p:cNvPr id="19" name="Text Placeholder 14">
            <a:extLst>
              <a:ext uri="{FF2B5EF4-FFF2-40B4-BE49-F238E27FC236}">
                <a16:creationId xmlns:a16="http://schemas.microsoft.com/office/drawing/2014/main" id="{A3378FB7-5A7B-A36C-4A42-DA1C24AA654D}"/>
              </a:ext>
            </a:extLst>
          </p:cNvPr>
          <p:cNvSpPr>
            <a:spLocks noGrp="1"/>
          </p:cNvSpPr>
          <p:nvPr>
            <p:ph type="body" sz="quarter" idx="18" hasCustomPrompt="1"/>
          </p:nvPr>
        </p:nvSpPr>
        <p:spPr>
          <a:xfrm>
            <a:off x="8509000" y="4538420"/>
            <a:ext cx="2184400" cy="644525"/>
          </a:xfrm>
        </p:spPr>
        <p:txBody>
          <a:bodyPr>
            <a:normAutofit/>
          </a:bodyPr>
          <a:lstStyle>
            <a:lvl1pPr marL="0" indent="0" algn="ctr">
              <a:buNone/>
              <a:defRPr sz="1800">
                <a:solidFill>
                  <a:srgbClr val="FEFEFE"/>
                </a:solidFill>
              </a:defRPr>
            </a:lvl1pPr>
          </a:lstStyle>
          <a:p>
            <a:pPr lvl="0"/>
            <a:r>
              <a:rPr lang="en-BA" dirty="0"/>
              <a:t>Sample Text</a:t>
            </a:r>
          </a:p>
        </p:txBody>
      </p:sp>
    </p:spTree>
    <p:extLst>
      <p:ext uri="{BB962C8B-B14F-4D97-AF65-F5344CB8AC3E}">
        <p14:creationId xmlns:p14="http://schemas.microsoft.com/office/powerpoint/2010/main" val="23699335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Bullet Poi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3605B-5E4A-F69A-5CEC-BA8AD68D5DA1}"/>
              </a:ext>
            </a:extLst>
          </p:cNvPr>
          <p:cNvSpPr>
            <a:spLocks noGrp="1"/>
          </p:cNvSpPr>
          <p:nvPr>
            <p:ph type="title" hasCustomPrompt="1"/>
          </p:nvPr>
        </p:nvSpPr>
        <p:spPr>
          <a:xfrm>
            <a:off x="1408405" y="1315673"/>
            <a:ext cx="9296400" cy="983208"/>
          </a:xfrm>
        </p:spPr>
        <p:txBody>
          <a:bodyPr/>
          <a:lstStyle>
            <a:lvl1pPr>
              <a:defRPr sz="6000"/>
            </a:lvl1pPr>
          </a:lstStyle>
          <a:p>
            <a:r>
              <a:rPr lang="en-GB" dirty="0"/>
              <a:t>Bullet Points</a:t>
            </a:r>
            <a:endParaRPr lang="en-BA" dirty="0"/>
          </a:p>
        </p:txBody>
      </p:sp>
      <p:sp>
        <p:nvSpPr>
          <p:cNvPr id="3" name="Date Placeholder 2">
            <a:extLst>
              <a:ext uri="{FF2B5EF4-FFF2-40B4-BE49-F238E27FC236}">
                <a16:creationId xmlns:a16="http://schemas.microsoft.com/office/drawing/2014/main" id="{5A8B9972-5F6A-EAE4-03F7-7FBA8E7BC254}"/>
              </a:ext>
            </a:extLst>
          </p:cNvPr>
          <p:cNvSpPr>
            <a:spLocks noGrp="1"/>
          </p:cNvSpPr>
          <p:nvPr>
            <p:ph type="dt" sz="half" idx="10"/>
          </p:nvPr>
        </p:nvSpPr>
        <p:spPr/>
        <p:txBody>
          <a:bodyPr/>
          <a:lstStyle/>
          <a:p>
            <a:fld id="{276D79ED-3FA7-4EF8-964B-EB8BCFAB02F8}" type="datetimeFigureOut">
              <a:rPr lang="en-US" smtClean="0"/>
              <a:pPr/>
              <a:t>6/24/25</a:t>
            </a:fld>
            <a:endParaRPr lang="en-US"/>
          </a:p>
        </p:txBody>
      </p:sp>
      <p:sp>
        <p:nvSpPr>
          <p:cNvPr id="4" name="Footer Placeholder 3">
            <a:extLst>
              <a:ext uri="{FF2B5EF4-FFF2-40B4-BE49-F238E27FC236}">
                <a16:creationId xmlns:a16="http://schemas.microsoft.com/office/drawing/2014/main" id="{2EB14322-2607-4586-D9DE-009F6DB349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DC227C-47A8-6110-CD3E-C66249004D1D}"/>
              </a:ext>
            </a:extLst>
          </p:cNvPr>
          <p:cNvSpPr>
            <a:spLocks noGrp="1"/>
          </p:cNvSpPr>
          <p:nvPr>
            <p:ph type="sldNum" sz="quarter" idx="12"/>
          </p:nvPr>
        </p:nvSpPr>
        <p:spPr/>
        <p:txBody>
          <a:bodyPr/>
          <a:lstStyle/>
          <a:p>
            <a:fld id="{C6F12CB2-7F2C-47B9-AE70-22A94B49F233}" type="slidenum">
              <a:rPr lang="en-US" smtClean="0"/>
              <a:pPr/>
              <a:t>‹#›</a:t>
            </a:fld>
            <a:endParaRPr lang="en-US"/>
          </a:p>
        </p:txBody>
      </p:sp>
      <p:sp>
        <p:nvSpPr>
          <p:cNvPr id="13" name="Text Placeholder 12">
            <a:extLst>
              <a:ext uri="{FF2B5EF4-FFF2-40B4-BE49-F238E27FC236}">
                <a16:creationId xmlns:a16="http://schemas.microsoft.com/office/drawing/2014/main" id="{5C43B5A5-9E0B-D8B0-5366-B49C87F3DB5B}"/>
              </a:ext>
            </a:extLst>
          </p:cNvPr>
          <p:cNvSpPr>
            <a:spLocks noGrp="1"/>
          </p:cNvSpPr>
          <p:nvPr>
            <p:ph type="body" sz="quarter" idx="13" hasCustomPrompt="1"/>
          </p:nvPr>
        </p:nvSpPr>
        <p:spPr>
          <a:xfrm>
            <a:off x="1408405" y="3250128"/>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01</a:t>
            </a:r>
          </a:p>
        </p:txBody>
      </p:sp>
      <p:sp>
        <p:nvSpPr>
          <p:cNvPr id="15" name="Text Placeholder 14">
            <a:extLst>
              <a:ext uri="{FF2B5EF4-FFF2-40B4-BE49-F238E27FC236}">
                <a16:creationId xmlns:a16="http://schemas.microsoft.com/office/drawing/2014/main" id="{DC5BB349-05BC-7752-0098-827C6879F3B9}"/>
              </a:ext>
            </a:extLst>
          </p:cNvPr>
          <p:cNvSpPr>
            <a:spLocks noGrp="1"/>
          </p:cNvSpPr>
          <p:nvPr>
            <p:ph type="body" sz="quarter" idx="14" hasCustomPrompt="1"/>
          </p:nvPr>
        </p:nvSpPr>
        <p:spPr>
          <a:xfrm>
            <a:off x="1397000" y="4559119"/>
            <a:ext cx="2184400" cy="644525"/>
          </a:xfrm>
        </p:spPr>
        <p:txBody>
          <a:bodyPr>
            <a:normAutofit/>
          </a:bodyPr>
          <a:lstStyle>
            <a:lvl1pPr marL="0" indent="0" algn="ctr">
              <a:buNone/>
              <a:defRPr sz="1800">
                <a:solidFill>
                  <a:schemeClr val="bg1"/>
                </a:solidFill>
              </a:defRPr>
            </a:lvl1pPr>
          </a:lstStyle>
          <a:p>
            <a:pPr lvl="0"/>
            <a:r>
              <a:rPr lang="en-BA" dirty="0"/>
              <a:t>Sample Text</a:t>
            </a:r>
          </a:p>
        </p:txBody>
      </p:sp>
      <p:sp>
        <p:nvSpPr>
          <p:cNvPr id="16" name="Text Placeholder 12">
            <a:extLst>
              <a:ext uri="{FF2B5EF4-FFF2-40B4-BE49-F238E27FC236}">
                <a16:creationId xmlns:a16="http://schemas.microsoft.com/office/drawing/2014/main" id="{ACDF793C-6B45-6F02-943B-559A9F23A04D}"/>
              </a:ext>
            </a:extLst>
          </p:cNvPr>
          <p:cNvSpPr>
            <a:spLocks noGrp="1"/>
          </p:cNvSpPr>
          <p:nvPr>
            <p:ph type="body" sz="quarter" idx="15" hasCustomPrompt="1"/>
          </p:nvPr>
        </p:nvSpPr>
        <p:spPr>
          <a:xfrm>
            <a:off x="4964405" y="3728853"/>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02</a:t>
            </a:r>
          </a:p>
        </p:txBody>
      </p:sp>
      <p:sp>
        <p:nvSpPr>
          <p:cNvPr id="17" name="Text Placeholder 14">
            <a:extLst>
              <a:ext uri="{FF2B5EF4-FFF2-40B4-BE49-F238E27FC236}">
                <a16:creationId xmlns:a16="http://schemas.microsoft.com/office/drawing/2014/main" id="{6B517031-A255-DEEE-8B3E-C7D950801FD9}"/>
              </a:ext>
            </a:extLst>
          </p:cNvPr>
          <p:cNvSpPr>
            <a:spLocks noGrp="1"/>
          </p:cNvSpPr>
          <p:nvPr>
            <p:ph type="body" sz="quarter" idx="16" hasCustomPrompt="1"/>
          </p:nvPr>
        </p:nvSpPr>
        <p:spPr>
          <a:xfrm>
            <a:off x="4953000" y="5037844"/>
            <a:ext cx="2184400" cy="644525"/>
          </a:xfrm>
        </p:spPr>
        <p:txBody>
          <a:bodyPr>
            <a:normAutofit/>
          </a:bodyPr>
          <a:lstStyle>
            <a:lvl1pPr marL="0" indent="0" algn="ctr">
              <a:buNone/>
              <a:defRPr sz="1800">
                <a:solidFill>
                  <a:schemeClr val="bg1"/>
                </a:solidFill>
              </a:defRPr>
            </a:lvl1pPr>
          </a:lstStyle>
          <a:p>
            <a:pPr lvl="0"/>
            <a:r>
              <a:rPr lang="en-BA" dirty="0"/>
              <a:t>Sample Text</a:t>
            </a:r>
          </a:p>
        </p:txBody>
      </p:sp>
      <p:sp>
        <p:nvSpPr>
          <p:cNvPr id="18" name="Text Placeholder 12">
            <a:extLst>
              <a:ext uri="{FF2B5EF4-FFF2-40B4-BE49-F238E27FC236}">
                <a16:creationId xmlns:a16="http://schemas.microsoft.com/office/drawing/2014/main" id="{250A2F5E-1437-30DC-2422-779D82CFB3BF}"/>
              </a:ext>
            </a:extLst>
          </p:cNvPr>
          <p:cNvSpPr>
            <a:spLocks noGrp="1"/>
          </p:cNvSpPr>
          <p:nvPr>
            <p:ph type="body" sz="quarter" idx="17" hasCustomPrompt="1"/>
          </p:nvPr>
        </p:nvSpPr>
        <p:spPr>
          <a:xfrm>
            <a:off x="8520405" y="3250128"/>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03</a:t>
            </a:r>
          </a:p>
        </p:txBody>
      </p:sp>
      <p:sp>
        <p:nvSpPr>
          <p:cNvPr id="19" name="Text Placeholder 14">
            <a:extLst>
              <a:ext uri="{FF2B5EF4-FFF2-40B4-BE49-F238E27FC236}">
                <a16:creationId xmlns:a16="http://schemas.microsoft.com/office/drawing/2014/main" id="{A3378FB7-5A7B-A36C-4A42-DA1C24AA654D}"/>
              </a:ext>
            </a:extLst>
          </p:cNvPr>
          <p:cNvSpPr>
            <a:spLocks noGrp="1"/>
          </p:cNvSpPr>
          <p:nvPr>
            <p:ph type="body" sz="quarter" idx="18" hasCustomPrompt="1"/>
          </p:nvPr>
        </p:nvSpPr>
        <p:spPr>
          <a:xfrm>
            <a:off x="8509000" y="4559119"/>
            <a:ext cx="2184400" cy="644525"/>
          </a:xfrm>
        </p:spPr>
        <p:txBody>
          <a:bodyPr>
            <a:normAutofit/>
          </a:bodyPr>
          <a:lstStyle>
            <a:lvl1pPr marL="0" indent="0" algn="ctr">
              <a:buNone/>
              <a:defRPr sz="1800">
                <a:solidFill>
                  <a:schemeClr val="bg1"/>
                </a:solidFill>
              </a:defRPr>
            </a:lvl1pPr>
          </a:lstStyle>
          <a:p>
            <a:pPr lvl="0"/>
            <a:r>
              <a:rPr lang="en-BA" dirty="0"/>
              <a:t>Sample Text</a:t>
            </a:r>
          </a:p>
        </p:txBody>
      </p:sp>
      <p:sp>
        <p:nvSpPr>
          <p:cNvPr id="20" name="Text Placeholder 14">
            <a:extLst>
              <a:ext uri="{FF2B5EF4-FFF2-40B4-BE49-F238E27FC236}">
                <a16:creationId xmlns:a16="http://schemas.microsoft.com/office/drawing/2014/main" id="{965CE8D1-6E81-EB7C-E007-F1A179C4FC33}"/>
              </a:ext>
            </a:extLst>
          </p:cNvPr>
          <p:cNvSpPr>
            <a:spLocks noGrp="1"/>
          </p:cNvSpPr>
          <p:nvPr>
            <p:ph type="body" sz="quarter" idx="19" hasCustomPrompt="1"/>
          </p:nvPr>
        </p:nvSpPr>
        <p:spPr>
          <a:xfrm>
            <a:off x="1408406" y="2320980"/>
            <a:ext cx="9284994" cy="502810"/>
          </a:xfrm>
        </p:spPr>
        <p:txBody>
          <a:bodyPr>
            <a:normAutofit/>
          </a:bodyPr>
          <a:lstStyle>
            <a:lvl1pPr marL="0" indent="0" algn="ctr">
              <a:buNone/>
              <a:defRPr sz="2000"/>
            </a:lvl1pPr>
          </a:lstStyle>
          <a:p>
            <a:pPr lvl="0"/>
            <a:r>
              <a:rPr lang="en-BA" dirty="0"/>
              <a:t>Sample Text</a:t>
            </a:r>
          </a:p>
        </p:txBody>
      </p:sp>
    </p:spTree>
    <p:extLst>
      <p:ext uri="{BB962C8B-B14F-4D97-AF65-F5344CB8AC3E}">
        <p14:creationId xmlns:p14="http://schemas.microsoft.com/office/powerpoint/2010/main" val="10464812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our Bullet Poi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3605B-5E4A-F69A-5CEC-BA8AD68D5DA1}"/>
              </a:ext>
            </a:extLst>
          </p:cNvPr>
          <p:cNvSpPr>
            <a:spLocks noGrp="1"/>
          </p:cNvSpPr>
          <p:nvPr>
            <p:ph type="title" hasCustomPrompt="1"/>
          </p:nvPr>
        </p:nvSpPr>
        <p:spPr>
          <a:xfrm>
            <a:off x="1170511" y="946576"/>
            <a:ext cx="9890187" cy="1143344"/>
          </a:xfrm>
        </p:spPr>
        <p:txBody>
          <a:bodyPr/>
          <a:lstStyle>
            <a:lvl1pPr>
              <a:defRPr sz="6000"/>
            </a:lvl1pPr>
          </a:lstStyle>
          <a:p>
            <a:r>
              <a:rPr lang="en-GB" dirty="0"/>
              <a:t>Bullet Points</a:t>
            </a:r>
            <a:endParaRPr lang="en-BA" dirty="0"/>
          </a:p>
        </p:txBody>
      </p:sp>
      <p:sp>
        <p:nvSpPr>
          <p:cNvPr id="3" name="Date Placeholder 2">
            <a:extLst>
              <a:ext uri="{FF2B5EF4-FFF2-40B4-BE49-F238E27FC236}">
                <a16:creationId xmlns:a16="http://schemas.microsoft.com/office/drawing/2014/main" id="{5A8B9972-5F6A-EAE4-03F7-7FBA8E7BC254}"/>
              </a:ext>
            </a:extLst>
          </p:cNvPr>
          <p:cNvSpPr>
            <a:spLocks noGrp="1"/>
          </p:cNvSpPr>
          <p:nvPr>
            <p:ph type="dt" sz="half" idx="10"/>
          </p:nvPr>
        </p:nvSpPr>
        <p:spPr/>
        <p:txBody>
          <a:bodyPr/>
          <a:lstStyle/>
          <a:p>
            <a:fld id="{276D79ED-3FA7-4EF8-964B-EB8BCFAB02F8}" type="datetimeFigureOut">
              <a:rPr lang="en-US" smtClean="0"/>
              <a:pPr/>
              <a:t>6/24/25</a:t>
            </a:fld>
            <a:endParaRPr lang="en-US"/>
          </a:p>
        </p:txBody>
      </p:sp>
      <p:sp>
        <p:nvSpPr>
          <p:cNvPr id="4" name="Footer Placeholder 3">
            <a:extLst>
              <a:ext uri="{FF2B5EF4-FFF2-40B4-BE49-F238E27FC236}">
                <a16:creationId xmlns:a16="http://schemas.microsoft.com/office/drawing/2014/main" id="{2EB14322-2607-4586-D9DE-009F6DB349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DC227C-47A8-6110-CD3E-C66249004D1D}"/>
              </a:ext>
            </a:extLst>
          </p:cNvPr>
          <p:cNvSpPr>
            <a:spLocks noGrp="1"/>
          </p:cNvSpPr>
          <p:nvPr>
            <p:ph type="sldNum" sz="quarter" idx="12"/>
          </p:nvPr>
        </p:nvSpPr>
        <p:spPr/>
        <p:txBody>
          <a:bodyPr/>
          <a:lstStyle/>
          <a:p>
            <a:fld id="{C6F12CB2-7F2C-47B9-AE70-22A94B49F233}" type="slidenum">
              <a:rPr lang="en-US" smtClean="0"/>
              <a:pPr/>
              <a:t>‹#›</a:t>
            </a:fld>
            <a:endParaRPr lang="en-US"/>
          </a:p>
        </p:txBody>
      </p:sp>
      <p:sp>
        <p:nvSpPr>
          <p:cNvPr id="13" name="Text Placeholder 12">
            <a:extLst>
              <a:ext uri="{FF2B5EF4-FFF2-40B4-BE49-F238E27FC236}">
                <a16:creationId xmlns:a16="http://schemas.microsoft.com/office/drawing/2014/main" id="{5C43B5A5-9E0B-D8B0-5366-B49C87F3DB5B}"/>
              </a:ext>
            </a:extLst>
          </p:cNvPr>
          <p:cNvSpPr>
            <a:spLocks noGrp="1"/>
          </p:cNvSpPr>
          <p:nvPr>
            <p:ph type="body" sz="quarter" idx="13" hasCustomPrompt="1"/>
          </p:nvPr>
        </p:nvSpPr>
        <p:spPr>
          <a:xfrm>
            <a:off x="1158813" y="275841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01</a:t>
            </a:r>
          </a:p>
        </p:txBody>
      </p:sp>
      <p:sp>
        <p:nvSpPr>
          <p:cNvPr id="20" name="Text Placeholder 14">
            <a:extLst>
              <a:ext uri="{FF2B5EF4-FFF2-40B4-BE49-F238E27FC236}">
                <a16:creationId xmlns:a16="http://schemas.microsoft.com/office/drawing/2014/main" id="{965CE8D1-6E81-EB7C-E007-F1A179C4FC33}"/>
              </a:ext>
            </a:extLst>
          </p:cNvPr>
          <p:cNvSpPr>
            <a:spLocks noGrp="1"/>
          </p:cNvSpPr>
          <p:nvPr>
            <p:ph type="body" sz="quarter" idx="19" hasCustomPrompt="1"/>
          </p:nvPr>
        </p:nvSpPr>
        <p:spPr>
          <a:xfrm>
            <a:off x="1170511" y="1989075"/>
            <a:ext cx="9878053" cy="414269"/>
          </a:xfrm>
        </p:spPr>
        <p:txBody>
          <a:bodyPr>
            <a:noAutofit/>
          </a:bodyPr>
          <a:lstStyle>
            <a:lvl1pPr marL="0" indent="0" algn="ctr">
              <a:buNone/>
              <a:defRPr sz="2400"/>
            </a:lvl1pPr>
          </a:lstStyle>
          <a:p>
            <a:pPr lvl="0"/>
            <a:r>
              <a:rPr lang="en-BA" dirty="0"/>
              <a:t>Sample Text</a:t>
            </a:r>
          </a:p>
        </p:txBody>
      </p:sp>
      <p:sp>
        <p:nvSpPr>
          <p:cNvPr id="28" name="Text Placeholder 14">
            <a:extLst>
              <a:ext uri="{FF2B5EF4-FFF2-40B4-BE49-F238E27FC236}">
                <a16:creationId xmlns:a16="http://schemas.microsoft.com/office/drawing/2014/main" id="{F86B7A75-0E50-63E8-09D7-6015707A08FF}"/>
              </a:ext>
            </a:extLst>
          </p:cNvPr>
          <p:cNvSpPr>
            <a:spLocks noGrp="1"/>
          </p:cNvSpPr>
          <p:nvPr>
            <p:ph type="body" sz="quarter" idx="20" hasCustomPrompt="1"/>
          </p:nvPr>
        </p:nvSpPr>
        <p:spPr>
          <a:xfrm>
            <a:off x="3581400" y="2758415"/>
            <a:ext cx="2503194" cy="1143345"/>
          </a:xfrm>
        </p:spPr>
        <p:txBody>
          <a:bodyPr anchor="ctr">
            <a:normAutofit/>
          </a:bodyPr>
          <a:lstStyle>
            <a:lvl1pPr marL="0" indent="0" algn="ctr">
              <a:buNone/>
              <a:defRPr sz="1800">
                <a:solidFill>
                  <a:schemeClr val="bg1"/>
                </a:solidFill>
              </a:defRPr>
            </a:lvl1pPr>
          </a:lstStyle>
          <a:p>
            <a:pPr lvl="0"/>
            <a:r>
              <a:rPr lang="en-BA" dirty="0"/>
              <a:t>Sample Text</a:t>
            </a:r>
          </a:p>
        </p:txBody>
      </p:sp>
      <p:sp>
        <p:nvSpPr>
          <p:cNvPr id="29" name="Text Placeholder 12">
            <a:extLst>
              <a:ext uri="{FF2B5EF4-FFF2-40B4-BE49-F238E27FC236}">
                <a16:creationId xmlns:a16="http://schemas.microsoft.com/office/drawing/2014/main" id="{86DCE465-1F6E-EC0F-B833-B6301D9E762E}"/>
              </a:ext>
            </a:extLst>
          </p:cNvPr>
          <p:cNvSpPr>
            <a:spLocks noGrp="1"/>
          </p:cNvSpPr>
          <p:nvPr>
            <p:ph type="body" sz="quarter" idx="21" hasCustomPrompt="1"/>
          </p:nvPr>
        </p:nvSpPr>
        <p:spPr>
          <a:xfrm>
            <a:off x="1158813" y="464535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03</a:t>
            </a:r>
          </a:p>
        </p:txBody>
      </p:sp>
      <p:sp>
        <p:nvSpPr>
          <p:cNvPr id="30" name="Text Placeholder 14">
            <a:extLst>
              <a:ext uri="{FF2B5EF4-FFF2-40B4-BE49-F238E27FC236}">
                <a16:creationId xmlns:a16="http://schemas.microsoft.com/office/drawing/2014/main" id="{B1DE8F84-FCC5-B3F8-29FF-DD9F79502EA1}"/>
              </a:ext>
            </a:extLst>
          </p:cNvPr>
          <p:cNvSpPr>
            <a:spLocks noGrp="1"/>
          </p:cNvSpPr>
          <p:nvPr>
            <p:ph type="body" sz="quarter" idx="22" hasCustomPrompt="1"/>
          </p:nvPr>
        </p:nvSpPr>
        <p:spPr>
          <a:xfrm>
            <a:off x="3581400" y="4645355"/>
            <a:ext cx="2503194" cy="1143345"/>
          </a:xfrm>
        </p:spPr>
        <p:txBody>
          <a:bodyPr anchor="ctr">
            <a:normAutofit/>
          </a:bodyPr>
          <a:lstStyle>
            <a:lvl1pPr marL="0" indent="0" algn="ctr">
              <a:buNone/>
              <a:defRPr sz="1800">
                <a:solidFill>
                  <a:schemeClr val="bg1"/>
                </a:solidFill>
              </a:defRPr>
            </a:lvl1pPr>
          </a:lstStyle>
          <a:p>
            <a:pPr lvl="0"/>
            <a:r>
              <a:rPr lang="en-BA" dirty="0"/>
              <a:t>Sample Text</a:t>
            </a:r>
          </a:p>
        </p:txBody>
      </p:sp>
      <p:sp>
        <p:nvSpPr>
          <p:cNvPr id="31" name="Text Placeholder 12">
            <a:extLst>
              <a:ext uri="{FF2B5EF4-FFF2-40B4-BE49-F238E27FC236}">
                <a16:creationId xmlns:a16="http://schemas.microsoft.com/office/drawing/2014/main" id="{11BD4F97-7446-D1DC-3422-53F2CE14B078}"/>
              </a:ext>
            </a:extLst>
          </p:cNvPr>
          <p:cNvSpPr>
            <a:spLocks noGrp="1"/>
          </p:cNvSpPr>
          <p:nvPr>
            <p:ph type="body" sz="quarter" idx="23" hasCustomPrompt="1"/>
          </p:nvPr>
        </p:nvSpPr>
        <p:spPr>
          <a:xfrm>
            <a:off x="6345594" y="275841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02</a:t>
            </a:r>
          </a:p>
        </p:txBody>
      </p:sp>
      <p:sp>
        <p:nvSpPr>
          <p:cNvPr id="32" name="Text Placeholder 14">
            <a:extLst>
              <a:ext uri="{FF2B5EF4-FFF2-40B4-BE49-F238E27FC236}">
                <a16:creationId xmlns:a16="http://schemas.microsoft.com/office/drawing/2014/main" id="{2A02CF6B-67EF-14E6-AF39-9FF9A901CFA0}"/>
              </a:ext>
            </a:extLst>
          </p:cNvPr>
          <p:cNvSpPr>
            <a:spLocks noGrp="1"/>
          </p:cNvSpPr>
          <p:nvPr>
            <p:ph type="body" sz="quarter" idx="24" hasCustomPrompt="1"/>
          </p:nvPr>
        </p:nvSpPr>
        <p:spPr>
          <a:xfrm>
            <a:off x="8529995" y="2758415"/>
            <a:ext cx="2503194" cy="1143345"/>
          </a:xfrm>
        </p:spPr>
        <p:txBody>
          <a:bodyPr anchor="ctr">
            <a:normAutofit/>
          </a:bodyPr>
          <a:lstStyle>
            <a:lvl1pPr marL="0" indent="0" algn="ctr">
              <a:buNone/>
              <a:defRPr sz="1800">
                <a:solidFill>
                  <a:schemeClr val="bg1"/>
                </a:solidFill>
              </a:defRPr>
            </a:lvl1pPr>
          </a:lstStyle>
          <a:p>
            <a:pPr lvl="0"/>
            <a:r>
              <a:rPr lang="en-BA" dirty="0"/>
              <a:t>Sample Text</a:t>
            </a:r>
          </a:p>
        </p:txBody>
      </p:sp>
      <p:sp>
        <p:nvSpPr>
          <p:cNvPr id="33" name="Text Placeholder 12">
            <a:extLst>
              <a:ext uri="{FF2B5EF4-FFF2-40B4-BE49-F238E27FC236}">
                <a16:creationId xmlns:a16="http://schemas.microsoft.com/office/drawing/2014/main" id="{31D41ECE-7255-4E90-FC66-BE8E90C5752D}"/>
              </a:ext>
            </a:extLst>
          </p:cNvPr>
          <p:cNvSpPr>
            <a:spLocks noGrp="1"/>
          </p:cNvSpPr>
          <p:nvPr>
            <p:ph type="body" sz="quarter" idx="25" hasCustomPrompt="1"/>
          </p:nvPr>
        </p:nvSpPr>
        <p:spPr>
          <a:xfrm>
            <a:off x="6345594" y="464535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04</a:t>
            </a:r>
          </a:p>
        </p:txBody>
      </p:sp>
      <p:sp>
        <p:nvSpPr>
          <p:cNvPr id="34" name="Text Placeholder 14">
            <a:extLst>
              <a:ext uri="{FF2B5EF4-FFF2-40B4-BE49-F238E27FC236}">
                <a16:creationId xmlns:a16="http://schemas.microsoft.com/office/drawing/2014/main" id="{63D80AF5-2F23-598B-DA49-DD0EDD037040}"/>
              </a:ext>
            </a:extLst>
          </p:cNvPr>
          <p:cNvSpPr>
            <a:spLocks noGrp="1"/>
          </p:cNvSpPr>
          <p:nvPr>
            <p:ph type="body" sz="quarter" idx="26" hasCustomPrompt="1"/>
          </p:nvPr>
        </p:nvSpPr>
        <p:spPr>
          <a:xfrm>
            <a:off x="8529995" y="4645355"/>
            <a:ext cx="2503194" cy="1143345"/>
          </a:xfrm>
        </p:spPr>
        <p:txBody>
          <a:bodyPr anchor="ctr">
            <a:normAutofit/>
          </a:bodyPr>
          <a:lstStyle>
            <a:lvl1pPr marL="0" indent="0" algn="ctr">
              <a:buNone/>
              <a:defRPr sz="1800">
                <a:solidFill>
                  <a:schemeClr val="bg1"/>
                </a:solidFill>
              </a:defRPr>
            </a:lvl1pPr>
          </a:lstStyle>
          <a:p>
            <a:pPr lvl="0"/>
            <a:r>
              <a:rPr lang="en-BA" dirty="0"/>
              <a:t>Sample Text</a:t>
            </a:r>
          </a:p>
        </p:txBody>
      </p:sp>
    </p:spTree>
    <p:extLst>
      <p:ext uri="{BB962C8B-B14F-4D97-AF65-F5344CB8AC3E}">
        <p14:creationId xmlns:p14="http://schemas.microsoft.com/office/powerpoint/2010/main" val="28542766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Four Bullet Poi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3605B-5E4A-F69A-5CEC-BA8AD68D5DA1}"/>
              </a:ext>
            </a:extLst>
          </p:cNvPr>
          <p:cNvSpPr>
            <a:spLocks noGrp="1"/>
          </p:cNvSpPr>
          <p:nvPr>
            <p:ph type="title" hasCustomPrompt="1"/>
          </p:nvPr>
        </p:nvSpPr>
        <p:spPr>
          <a:xfrm>
            <a:off x="1137386" y="1375385"/>
            <a:ext cx="3450943" cy="1143345"/>
          </a:xfrm>
        </p:spPr>
        <p:txBody>
          <a:bodyPr/>
          <a:lstStyle>
            <a:lvl1pPr algn="l">
              <a:defRPr sz="6000">
                <a:solidFill>
                  <a:schemeClr val="bg1"/>
                </a:solidFill>
              </a:defRPr>
            </a:lvl1pPr>
          </a:lstStyle>
          <a:p>
            <a:r>
              <a:rPr lang="en-GB" dirty="0"/>
              <a:t>Bullet Points</a:t>
            </a:r>
            <a:endParaRPr lang="en-BA" dirty="0"/>
          </a:p>
        </p:txBody>
      </p:sp>
      <p:sp>
        <p:nvSpPr>
          <p:cNvPr id="3" name="Date Placeholder 2">
            <a:extLst>
              <a:ext uri="{FF2B5EF4-FFF2-40B4-BE49-F238E27FC236}">
                <a16:creationId xmlns:a16="http://schemas.microsoft.com/office/drawing/2014/main" id="{5A8B9972-5F6A-EAE4-03F7-7FBA8E7BC254}"/>
              </a:ext>
            </a:extLst>
          </p:cNvPr>
          <p:cNvSpPr>
            <a:spLocks noGrp="1"/>
          </p:cNvSpPr>
          <p:nvPr>
            <p:ph type="dt" sz="half" idx="10"/>
          </p:nvPr>
        </p:nvSpPr>
        <p:spPr/>
        <p:txBody>
          <a:bodyPr/>
          <a:lstStyle/>
          <a:p>
            <a:fld id="{276D79ED-3FA7-4EF8-964B-EB8BCFAB02F8}" type="datetimeFigureOut">
              <a:rPr lang="en-US" smtClean="0"/>
              <a:pPr/>
              <a:t>6/24/25</a:t>
            </a:fld>
            <a:endParaRPr lang="en-US"/>
          </a:p>
        </p:txBody>
      </p:sp>
      <p:sp>
        <p:nvSpPr>
          <p:cNvPr id="4" name="Footer Placeholder 3">
            <a:extLst>
              <a:ext uri="{FF2B5EF4-FFF2-40B4-BE49-F238E27FC236}">
                <a16:creationId xmlns:a16="http://schemas.microsoft.com/office/drawing/2014/main" id="{2EB14322-2607-4586-D9DE-009F6DB349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DC227C-47A8-6110-CD3E-C66249004D1D}"/>
              </a:ext>
            </a:extLst>
          </p:cNvPr>
          <p:cNvSpPr>
            <a:spLocks noGrp="1"/>
          </p:cNvSpPr>
          <p:nvPr>
            <p:ph type="sldNum" sz="quarter" idx="12"/>
          </p:nvPr>
        </p:nvSpPr>
        <p:spPr/>
        <p:txBody>
          <a:bodyPr/>
          <a:lstStyle/>
          <a:p>
            <a:fld id="{C6F12CB2-7F2C-47B9-AE70-22A94B49F233}" type="slidenum">
              <a:rPr lang="en-US" smtClean="0"/>
              <a:pPr/>
              <a:t>‹#›</a:t>
            </a:fld>
            <a:endParaRPr lang="en-US"/>
          </a:p>
        </p:txBody>
      </p:sp>
      <p:sp>
        <p:nvSpPr>
          <p:cNvPr id="13" name="Text Placeholder 12">
            <a:extLst>
              <a:ext uri="{FF2B5EF4-FFF2-40B4-BE49-F238E27FC236}">
                <a16:creationId xmlns:a16="http://schemas.microsoft.com/office/drawing/2014/main" id="{5C43B5A5-9E0B-D8B0-5366-B49C87F3DB5B}"/>
              </a:ext>
            </a:extLst>
          </p:cNvPr>
          <p:cNvSpPr>
            <a:spLocks noGrp="1"/>
          </p:cNvSpPr>
          <p:nvPr>
            <p:ph type="body" sz="quarter" idx="13" hasCustomPrompt="1"/>
          </p:nvPr>
        </p:nvSpPr>
        <p:spPr>
          <a:xfrm>
            <a:off x="4891167" y="1369316"/>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01</a:t>
            </a:r>
          </a:p>
        </p:txBody>
      </p:sp>
      <p:sp>
        <p:nvSpPr>
          <p:cNvPr id="20" name="Text Placeholder 14">
            <a:extLst>
              <a:ext uri="{FF2B5EF4-FFF2-40B4-BE49-F238E27FC236}">
                <a16:creationId xmlns:a16="http://schemas.microsoft.com/office/drawing/2014/main" id="{965CE8D1-6E81-EB7C-E007-F1A179C4FC33}"/>
              </a:ext>
            </a:extLst>
          </p:cNvPr>
          <p:cNvSpPr>
            <a:spLocks noGrp="1"/>
          </p:cNvSpPr>
          <p:nvPr>
            <p:ph type="body" sz="quarter" idx="19" hasCustomPrompt="1"/>
          </p:nvPr>
        </p:nvSpPr>
        <p:spPr>
          <a:xfrm>
            <a:off x="1170512" y="2599163"/>
            <a:ext cx="2695848" cy="695503"/>
          </a:xfrm>
        </p:spPr>
        <p:txBody>
          <a:bodyPr>
            <a:normAutofit/>
          </a:bodyPr>
          <a:lstStyle>
            <a:lvl1pPr marL="0" indent="0" algn="l">
              <a:buNone/>
              <a:defRPr sz="2000">
                <a:solidFill>
                  <a:schemeClr val="bg1"/>
                </a:solidFill>
              </a:defRPr>
            </a:lvl1pPr>
          </a:lstStyle>
          <a:p>
            <a:pPr lvl="0"/>
            <a:r>
              <a:rPr lang="en-BA" dirty="0"/>
              <a:t>Sample Text</a:t>
            </a:r>
          </a:p>
        </p:txBody>
      </p:sp>
      <p:sp>
        <p:nvSpPr>
          <p:cNvPr id="28" name="Text Placeholder 14">
            <a:extLst>
              <a:ext uri="{FF2B5EF4-FFF2-40B4-BE49-F238E27FC236}">
                <a16:creationId xmlns:a16="http://schemas.microsoft.com/office/drawing/2014/main" id="{F86B7A75-0E50-63E8-09D7-6015707A08FF}"/>
              </a:ext>
            </a:extLst>
          </p:cNvPr>
          <p:cNvSpPr>
            <a:spLocks noGrp="1"/>
          </p:cNvSpPr>
          <p:nvPr>
            <p:ph type="body" sz="quarter" idx="20" hasCustomPrompt="1"/>
          </p:nvPr>
        </p:nvSpPr>
        <p:spPr>
          <a:xfrm>
            <a:off x="4881363" y="2566532"/>
            <a:ext cx="2194204" cy="1143345"/>
          </a:xfrm>
        </p:spPr>
        <p:txBody>
          <a:bodyPr>
            <a:normAutofit/>
          </a:bodyPr>
          <a:lstStyle>
            <a:lvl1pPr marL="0" indent="0" algn="ctr">
              <a:buNone/>
              <a:defRPr sz="1800">
                <a:solidFill>
                  <a:schemeClr val="bg1"/>
                </a:solidFill>
              </a:defRPr>
            </a:lvl1pPr>
          </a:lstStyle>
          <a:p>
            <a:pPr lvl="0"/>
            <a:r>
              <a:rPr lang="en-BA" dirty="0"/>
              <a:t>Sample Text</a:t>
            </a:r>
          </a:p>
        </p:txBody>
      </p:sp>
      <p:sp>
        <p:nvSpPr>
          <p:cNvPr id="31" name="Text Placeholder 12">
            <a:extLst>
              <a:ext uri="{FF2B5EF4-FFF2-40B4-BE49-F238E27FC236}">
                <a16:creationId xmlns:a16="http://schemas.microsoft.com/office/drawing/2014/main" id="{11BD4F97-7446-D1DC-3422-53F2CE14B078}"/>
              </a:ext>
            </a:extLst>
          </p:cNvPr>
          <p:cNvSpPr>
            <a:spLocks noGrp="1"/>
          </p:cNvSpPr>
          <p:nvPr>
            <p:ph type="body" sz="quarter" idx="23" hasCustomPrompt="1"/>
          </p:nvPr>
        </p:nvSpPr>
        <p:spPr>
          <a:xfrm>
            <a:off x="8625340" y="137181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02</a:t>
            </a:r>
          </a:p>
        </p:txBody>
      </p:sp>
      <p:sp>
        <p:nvSpPr>
          <p:cNvPr id="26" name="Text Placeholder 14">
            <a:extLst>
              <a:ext uri="{FF2B5EF4-FFF2-40B4-BE49-F238E27FC236}">
                <a16:creationId xmlns:a16="http://schemas.microsoft.com/office/drawing/2014/main" id="{1FF50082-D24B-BD3E-099D-F5DC7F4EB048}"/>
              </a:ext>
            </a:extLst>
          </p:cNvPr>
          <p:cNvSpPr>
            <a:spLocks noGrp="1"/>
          </p:cNvSpPr>
          <p:nvPr>
            <p:ph type="body" sz="quarter" idx="27" hasCustomPrompt="1"/>
          </p:nvPr>
        </p:nvSpPr>
        <p:spPr>
          <a:xfrm>
            <a:off x="8579586" y="2566532"/>
            <a:ext cx="2194204" cy="1143345"/>
          </a:xfrm>
        </p:spPr>
        <p:txBody>
          <a:bodyPr>
            <a:normAutofit/>
          </a:bodyPr>
          <a:lstStyle>
            <a:lvl1pPr marL="0" indent="0" algn="ctr">
              <a:buNone/>
              <a:defRPr sz="1800">
                <a:solidFill>
                  <a:schemeClr val="bg1"/>
                </a:solidFill>
              </a:defRPr>
            </a:lvl1pPr>
          </a:lstStyle>
          <a:p>
            <a:pPr lvl="0"/>
            <a:r>
              <a:rPr lang="en-BA" dirty="0"/>
              <a:t>Sample Text</a:t>
            </a:r>
          </a:p>
        </p:txBody>
      </p:sp>
      <p:sp>
        <p:nvSpPr>
          <p:cNvPr id="27" name="Text Placeholder 12">
            <a:extLst>
              <a:ext uri="{FF2B5EF4-FFF2-40B4-BE49-F238E27FC236}">
                <a16:creationId xmlns:a16="http://schemas.microsoft.com/office/drawing/2014/main" id="{70FCBA20-6208-20E8-8B86-4733213A6108}"/>
              </a:ext>
            </a:extLst>
          </p:cNvPr>
          <p:cNvSpPr>
            <a:spLocks noGrp="1"/>
          </p:cNvSpPr>
          <p:nvPr>
            <p:ph type="body" sz="quarter" idx="28" hasCustomPrompt="1"/>
          </p:nvPr>
        </p:nvSpPr>
        <p:spPr>
          <a:xfrm>
            <a:off x="4891167" y="4010916"/>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04</a:t>
            </a:r>
          </a:p>
        </p:txBody>
      </p:sp>
      <p:sp>
        <p:nvSpPr>
          <p:cNvPr id="35" name="Text Placeholder 14">
            <a:extLst>
              <a:ext uri="{FF2B5EF4-FFF2-40B4-BE49-F238E27FC236}">
                <a16:creationId xmlns:a16="http://schemas.microsoft.com/office/drawing/2014/main" id="{FE189179-D9A8-9E04-2A5D-0BC0959A1BBB}"/>
              </a:ext>
            </a:extLst>
          </p:cNvPr>
          <p:cNvSpPr>
            <a:spLocks noGrp="1"/>
          </p:cNvSpPr>
          <p:nvPr>
            <p:ph type="body" sz="quarter" idx="29" hasCustomPrompt="1"/>
          </p:nvPr>
        </p:nvSpPr>
        <p:spPr>
          <a:xfrm>
            <a:off x="4881363" y="5208132"/>
            <a:ext cx="2194204" cy="1143345"/>
          </a:xfrm>
        </p:spPr>
        <p:txBody>
          <a:bodyPr>
            <a:normAutofit/>
          </a:bodyPr>
          <a:lstStyle>
            <a:lvl1pPr marL="0" indent="0" algn="ctr">
              <a:buNone/>
              <a:defRPr sz="1800">
                <a:solidFill>
                  <a:schemeClr val="bg1"/>
                </a:solidFill>
              </a:defRPr>
            </a:lvl1pPr>
          </a:lstStyle>
          <a:p>
            <a:pPr lvl="0"/>
            <a:r>
              <a:rPr lang="en-BA" dirty="0"/>
              <a:t>Sample Text</a:t>
            </a:r>
          </a:p>
        </p:txBody>
      </p:sp>
      <p:sp>
        <p:nvSpPr>
          <p:cNvPr id="36" name="Text Placeholder 12">
            <a:extLst>
              <a:ext uri="{FF2B5EF4-FFF2-40B4-BE49-F238E27FC236}">
                <a16:creationId xmlns:a16="http://schemas.microsoft.com/office/drawing/2014/main" id="{FC4B6345-D8F2-BB59-9A18-DEF79B96F0AE}"/>
              </a:ext>
            </a:extLst>
          </p:cNvPr>
          <p:cNvSpPr>
            <a:spLocks noGrp="1"/>
          </p:cNvSpPr>
          <p:nvPr>
            <p:ph type="body" sz="quarter" idx="30" hasCustomPrompt="1"/>
          </p:nvPr>
        </p:nvSpPr>
        <p:spPr>
          <a:xfrm>
            <a:off x="8625340" y="401341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05</a:t>
            </a:r>
          </a:p>
        </p:txBody>
      </p:sp>
      <p:sp>
        <p:nvSpPr>
          <p:cNvPr id="37" name="Text Placeholder 14">
            <a:extLst>
              <a:ext uri="{FF2B5EF4-FFF2-40B4-BE49-F238E27FC236}">
                <a16:creationId xmlns:a16="http://schemas.microsoft.com/office/drawing/2014/main" id="{51B992BE-4D1F-656A-831F-2DED9A42BA30}"/>
              </a:ext>
            </a:extLst>
          </p:cNvPr>
          <p:cNvSpPr>
            <a:spLocks noGrp="1"/>
          </p:cNvSpPr>
          <p:nvPr>
            <p:ph type="body" sz="quarter" idx="31" hasCustomPrompt="1"/>
          </p:nvPr>
        </p:nvSpPr>
        <p:spPr>
          <a:xfrm>
            <a:off x="8579586" y="5208132"/>
            <a:ext cx="2194204" cy="1143345"/>
          </a:xfrm>
        </p:spPr>
        <p:txBody>
          <a:bodyPr>
            <a:normAutofit/>
          </a:bodyPr>
          <a:lstStyle>
            <a:lvl1pPr marL="0" indent="0" algn="ctr">
              <a:buNone/>
              <a:defRPr sz="1800">
                <a:solidFill>
                  <a:schemeClr val="bg1"/>
                </a:solidFill>
              </a:defRPr>
            </a:lvl1pPr>
          </a:lstStyle>
          <a:p>
            <a:pPr lvl="0"/>
            <a:r>
              <a:rPr lang="en-BA" dirty="0"/>
              <a:t>Sample Text</a:t>
            </a:r>
          </a:p>
        </p:txBody>
      </p:sp>
      <p:sp>
        <p:nvSpPr>
          <p:cNvPr id="38" name="Text Placeholder 12">
            <a:extLst>
              <a:ext uri="{FF2B5EF4-FFF2-40B4-BE49-F238E27FC236}">
                <a16:creationId xmlns:a16="http://schemas.microsoft.com/office/drawing/2014/main" id="{852D8948-611A-4BDE-8645-60B4C0C75245}"/>
              </a:ext>
            </a:extLst>
          </p:cNvPr>
          <p:cNvSpPr>
            <a:spLocks noGrp="1"/>
          </p:cNvSpPr>
          <p:nvPr>
            <p:ph type="body" sz="quarter" idx="32" hasCustomPrompt="1"/>
          </p:nvPr>
        </p:nvSpPr>
        <p:spPr>
          <a:xfrm>
            <a:off x="1147190" y="4010916"/>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03</a:t>
            </a:r>
          </a:p>
        </p:txBody>
      </p:sp>
      <p:sp>
        <p:nvSpPr>
          <p:cNvPr id="39" name="Text Placeholder 14">
            <a:extLst>
              <a:ext uri="{FF2B5EF4-FFF2-40B4-BE49-F238E27FC236}">
                <a16:creationId xmlns:a16="http://schemas.microsoft.com/office/drawing/2014/main" id="{FC640694-EC23-E40F-A62D-B5A3455D347B}"/>
              </a:ext>
            </a:extLst>
          </p:cNvPr>
          <p:cNvSpPr>
            <a:spLocks noGrp="1"/>
          </p:cNvSpPr>
          <p:nvPr>
            <p:ph type="body" sz="quarter" idx="33" hasCustomPrompt="1"/>
          </p:nvPr>
        </p:nvSpPr>
        <p:spPr>
          <a:xfrm>
            <a:off x="1137386" y="5208132"/>
            <a:ext cx="2194204" cy="1143345"/>
          </a:xfrm>
        </p:spPr>
        <p:txBody>
          <a:bodyPr>
            <a:normAutofit/>
          </a:bodyPr>
          <a:lstStyle>
            <a:lvl1pPr marL="0" indent="0" algn="ctr">
              <a:buNone/>
              <a:defRPr sz="1800">
                <a:solidFill>
                  <a:schemeClr val="bg1"/>
                </a:solidFill>
              </a:defRPr>
            </a:lvl1pPr>
          </a:lstStyle>
          <a:p>
            <a:pPr lvl="0"/>
            <a:r>
              <a:rPr lang="en-BA" dirty="0"/>
              <a:t>Sample Text</a:t>
            </a:r>
          </a:p>
        </p:txBody>
      </p:sp>
    </p:spTree>
    <p:extLst>
      <p:ext uri="{BB962C8B-B14F-4D97-AF65-F5344CB8AC3E}">
        <p14:creationId xmlns:p14="http://schemas.microsoft.com/office/powerpoint/2010/main" val="29017158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794084"/>
            <a:ext cx="3932237" cy="2863516"/>
          </a:xfrm>
        </p:spPr>
        <p:txBody>
          <a:bodyPr anchor="ctr"/>
          <a:lstStyle>
            <a:lvl1pPr>
              <a:defRPr sz="4800"/>
            </a:lvl1pPr>
          </a:lstStyle>
          <a:p>
            <a:r>
              <a:rPr lang="en-GB" dirty="0"/>
              <a:t>Click to edit Master title style</a:t>
            </a:r>
            <a:endParaRPr lang="en-US" dirty="0"/>
          </a:p>
        </p:txBody>
      </p:sp>
      <p:sp>
        <p:nvSpPr>
          <p:cNvPr id="3" name="Content Placeholder 2"/>
          <p:cNvSpPr>
            <a:spLocks noGrp="1"/>
          </p:cNvSpPr>
          <p:nvPr>
            <p:ph idx="1"/>
          </p:nvPr>
        </p:nvSpPr>
        <p:spPr>
          <a:xfrm>
            <a:off x="5183188" y="794083"/>
            <a:ext cx="6172200" cy="506696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Text Placeholder 3"/>
          <p:cNvSpPr>
            <a:spLocks noGrp="1"/>
          </p:cNvSpPr>
          <p:nvPr>
            <p:ph type="body" sz="half" idx="2"/>
          </p:nvPr>
        </p:nvSpPr>
        <p:spPr>
          <a:xfrm>
            <a:off x="839788" y="3657600"/>
            <a:ext cx="3932237" cy="22113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dirty="0"/>
              <a:t>Click to edit Master text styles</a:t>
            </a:r>
          </a:p>
        </p:txBody>
      </p:sp>
      <p:sp>
        <p:nvSpPr>
          <p:cNvPr id="5" name="Date Placeholder 4"/>
          <p:cNvSpPr>
            <a:spLocks noGrp="1"/>
          </p:cNvSpPr>
          <p:nvPr>
            <p:ph type="dt" sz="half" idx="10"/>
          </p:nvPr>
        </p:nvSpPr>
        <p:spPr/>
        <p:txBody>
          <a:bodyPr/>
          <a:lstStyle/>
          <a:p>
            <a:fld id="{276D79ED-3FA7-4EF8-964B-EB8BCFAB02F8}" type="datetimeFigureOut">
              <a:rPr lang="en-US" smtClean="0"/>
              <a:t>6/24/25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28846260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890336"/>
            <a:ext cx="3932237" cy="2439987"/>
          </a:xfrm>
        </p:spPr>
        <p:txBody>
          <a:bodyPr anchor="ctr"/>
          <a:lstStyle>
            <a:lvl1pPr>
              <a:defRPr sz="4800"/>
            </a:lvl1pPr>
          </a:lstStyle>
          <a:p>
            <a:r>
              <a:rPr lang="en-GB" dirty="0"/>
              <a:t>Click to edit Master title style</a:t>
            </a:r>
            <a:endParaRPr lang="en-US" dirty="0"/>
          </a:p>
        </p:txBody>
      </p:sp>
      <p:sp>
        <p:nvSpPr>
          <p:cNvPr id="3" name="Picture Placeholder 2"/>
          <p:cNvSpPr>
            <a:spLocks noGrp="1"/>
          </p:cNvSpPr>
          <p:nvPr>
            <p:ph type="pic" idx="1"/>
          </p:nvPr>
        </p:nvSpPr>
        <p:spPr>
          <a:xfrm>
            <a:off x="5183188" y="890337"/>
            <a:ext cx="6172200" cy="497071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839788" y="3429000"/>
            <a:ext cx="3932237" cy="24399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276D79ED-3FA7-4EF8-964B-EB8BCFAB02F8}" type="datetimeFigureOut">
              <a:rPr lang="en-US" smtClean="0"/>
              <a:t>6/24/25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4110054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divider/headlin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09800" y="2756452"/>
            <a:ext cx="7772400" cy="1912385"/>
          </a:xfrm>
        </p:spPr>
        <p:txBody>
          <a:bodyPr anchor="b">
            <a:normAutofit/>
          </a:bodyPr>
          <a:lstStyle>
            <a:lvl1pPr algn="ctr">
              <a:defRPr sz="6000">
                <a:solidFill>
                  <a:schemeClr val="bg1"/>
                </a:solidFill>
              </a:defRPr>
            </a:lvl1pPr>
          </a:lstStyle>
          <a:p>
            <a:r>
              <a:rPr lang="en-GB" dirty="0"/>
              <a:t>This is a great headline</a:t>
            </a:r>
            <a:endParaRPr lang="en-US" dirty="0"/>
          </a:p>
        </p:txBody>
      </p:sp>
      <p:sp>
        <p:nvSpPr>
          <p:cNvPr id="3" name="Subtitle 2"/>
          <p:cNvSpPr>
            <a:spLocks noGrp="1"/>
          </p:cNvSpPr>
          <p:nvPr>
            <p:ph type="subTitle" idx="1"/>
          </p:nvPr>
        </p:nvSpPr>
        <p:spPr>
          <a:xfrm>
            <a:off x="2209800" y="4787226"/>
            <a:ext cx="7772400" cy="800774"/>
          </a:xfrm>
        </p:spPr>
        <p:txBody>
          <a:bodyPr>
            <a:normAutofit/>
          </a:bodyPr>
          <a:lstStyle>
            <a:lvl1pPr marL="0" indent="0" algn="ctr">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4" name="Date Placeholder 3"/>
          <p:cNvSpPr>
            <a:spLocks noGrp="1"/>
          </p:cNvSpPr>
          <p:nvPr>
            <p:ph type="dt" sz="half" idx="10"/>
          </p:nvPr>
        </p:nvSpPr>
        <p:spPr/>
        <p:txBody>
          <a:bodyPr/>
          <a:lstStyle/>
          <a:p>
            <a:fld id="{276D79ED-3FA7-4EF8-964B-EB8BCFAB02F8}" type="datetimeFigureOut">
              <a:rPr lang="en-US" smtClean="0"/>
              <a:t>6/24/25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
        <p:nvSpPr>
          <p:cNvPr id="10" name="Text Placeholder 9">
            <a:extLst>
              <a:ext uri="{FF2B5EF4-FFF2-40B4-BE49-F238E27FC236}">
                <a16:creationId xmlns:a16="http://schemas.microsoft.com/office/drawing/2014/main" id="{CE4CB27F-E9FF-D2F9-1927-CC3186B4A1DE}"/>
              </a:ext>
            </a:extLst>
          </p:cNvPr>
          <p:cNvSpPr>
            <a:spLocks noGrp="1"/>
          </p:cNvSpPr>
          <p:nvPr>
            <p:ph type="body" sz="quarter" idx="13" hasCustomPrompt="1"/>
          </p:nvPr>
        </p:nvSpPr>
        <p:spPr>
          <a:xfrm>
            <a:off x="2209800" y="1368063"/>
            <a:ext cx="7772400" cy="1270000"/>
          </a:xfrm>
        </p:spPr>
        <p:txBody>
          <a:bodyPr>
            <a:noAutofit/>
          </a:bodyPr>
          <a:lstStyle>
            <a:lvl1pPr marL="0" indent="0" algn="ctr">
              <a:buNone/>
              <a:defRPr sz="8000" b="1">
                <a:solidFill>
                  <a:srgbClr val="BEE5F7"/>
                </a:solidFill>
                <a:latin typeface="FUTURA MEDIUM" panose="020B0602020204020303" pitchFamily="34" charset="-79"/>
                <a:cs typeface="FUTURA MEDIUM" panose="020B0602020204020303" pitchFamily="34" charset="-79"/>
              </a:defRPr>
            </a:lvl1pPr>
            <a:lvl2pPr marL="457200" indent="0" algn="ctr">
              <a:buNone/>
              <a:defRPr sz="8000" b="1"/>
            </a:lvl2pPr>
            <a:lvl3pPr marL="914400" indent="0" algn="ctr">
              <a:buNone/>
              <a:defRPr sz="8000" b="1"/>
            </a:lvl3pPr>
            <a:lvl4pPr marL="1371600" indent="0" algn="ctr">
              <a:buNone/>
              <a:defRPr sz="8000" b="1"/>
            </a:lvl4pPr>
            <a:lvl5pPr marL="1828800" indent="0" algn="ctr">
              <a:buNone/>
              <a:defRPr sz="8000" b="1"/>
            </a:lvl5pPr>
          </a:lstStyle>
          <a:p>
            <a:pPr lvl="0"/>
            <a:r>
              <a:rPr lang="en-GB" dirty="0"/>
              <a:t>01</a:t>
            </a:r>
            <a:endParaRPr lang="en-BA" dirty="0"/>
          </a:p>
        </p:txBody>
      </p:sp>
    </p:spTree>
    <p:extLst>
      <p:ext uri="{BB962C8B-B14F-4D97-AF65-F5344CB8AC3E}">
        <p14:creationId xmlns:p14="http://schemas.microsoft.com/office/powerpoint/2010/main" val="2589630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77387" y="1198833"/>
            <a:ext cx="3339172" cy="4460334"/>
          </a:xfrm>
        </p:spPr>
        <p:txBody>
          <a:bodyPr anchor="ctr">
            <a:noAutofit/>
          </a:bodyPr>
          <a:lstStyle>
            <a:lvl1pPr algn="l">
              <a:defRPr sz="4800">
                <a:solidFill>
                  <a:schemeClr val="bg1"/>
                </a:solidFill>
                <a:latin typeface="Futura Medium" panose="020B0602020204020303" pitchFamily="34" charset="-79"/>
                <a:cs typeface="Futura Medium" panose="020B0602020204020303" pitchFamily="34" charset="-79"/>
              </a:defRPr>
            </a:lvl1pPr>
          </a:lstStyle>
          <a:p>
            <a:r>
              <a:rPr lang="en-GB" dirty="0"/>
              <a:t>Click to edit Master title style</a:t>
            </a:r>
            <a:endParaRPr lang="en-US" dirty="0"/>
          </a:p>
        </p:txBody>
      </p:sp>
      <p:sp>
        <p:nvSpPr>
          <p:cNvPr id="3" name="Content Placeholder 2"/>
          <p:cNvSpPr>
            <a:spLocks noGrp="1"/>
          </p:cNvSpPr>
          <p:nvPr>
            <p:ph idx="1"/>
          </p:nvPr>
        </p:nvSpPr>
        <p:spPr>
          <a:xfrm>
            <a:off x="4996070" y="1198833"/>
            <a:ext cx="5818543" cy="4460334"/>
          </a:xfrm>
        </p:spPr>
        <p:txBody>
          <a:bodyPr anchor="ctr"/>
          <a:lstStyle>
            <a:lvl1pPr>
              <a:defRPr b="0" i="0">
                <a:solidFill>
                  <a:srgbClr val="232A39"/>
                </a:solidFill>
                <a:latin typeface="Futura Light" panose="020B0400000000000000" pitchFamily="34" charset="0"/>
              </a:defRPr>
            </a:lvl1pPr>
            <a:lvl2pPr>
              <a:defRPr b="0" i="0">
                <a:solidFill>
                  <a:srgbClr val="232A39"/>
                </a:solidFill>
                <a:latin typeface="Futura Light" panose="020B0400000000000000" pitchFamily="34" charset="0"/>
              </a:defRPr>
            </a:lvl2pPr>
            <a:lvl3pPr>
              <a:defRPr b="0" i="0">
                <a:solidFill>
                  <a:srgbClr val="232A39"/>
                </a:solidFill>
                <a:latin typeface="Futura Light" panose="020B0400000000000000" pitchFamily="34" charset="0"/>
              </a:defRPr>
            </a:lvl3pPr>
            <a:lvl4pPr>
              <a:defRPr b="0" i="0">
                <a:solidFill>
                  <a:srgbClr val="232A39"/>
                </a:solidFill>
                <a:latin typeface="Futura Light" panose="020B0400000000000000" pitchFamily="34" charset="0"/>
              </a:defRPr>
            </a:lvl4pPr>
            <a:lvl5pPr>
              <a:defRPr b="0" i="0">
                <a:solidFill>
                  <a:srgbClr val="232A39"/>
                </a:solidFill>
                <a:latin typeface="Futura Light" panose="020B0400000000000000"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p:cNvSpPr>
            <a:spLocks noGrp="1"/>
          </p:cNvSpPr>
          <p:nvPr>
            <p:ph type="dt" sz="half" idx="10"/>
          </p:nvPr>
        </p:nvSpPr>
        <p:spPr/>
        <p:txBody>
          <a:bodyPr/>
          <a:lstStyle/>
          <a:p>
            <a:fld id="{276D79ED-3FA7-4EF8-964B-EB8BCFAB02F8}" type="datetimeFigureOut">
              <a:rPr lang="en-US" smtClean="0"/>
              <a:t>6/24/25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975256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6297C72-0E3E-DF1F-AFE5-B787E2EF0D78}"/>
              </a:ext>
            </a:extLst>
          </p:cNvPr>
          <p:cNvSpPr>
            <a:spLocks noGrp="1"/>
          </p:cNvSpPr>
          <p:nvPr>
            <p:ph type="dt" sz="half" idx="10"/>
          </p:nvPr>
        </p:nvSpPr>
        <p:spPr/>
        <p:txBody>
          <a:bodyPr/>
          <a:lstStyle/>
          <a:p>
            <a:fld id="{276D79ED-3FA7-4EF8-964B-EB8BCFAB02F8}" type="datetimeFigureOut">
              <a:rPr lang="en-US" smtClean="0"/>
              <a:pPr/>
              <a:t>6/24/25</a:t>
            </a:fld>
            <a:endParaRPr lang="en-US"/>
          </a:p>
        </p:txBody>
      </p:sp>
      <p:sp>
        <p:nvSpPr>
          <p:cNvPr id="4" name="Footer Placeholder 3">
            <a:extLst>
              <a:ext uri="{FF2B5EF4-FFF2-40B4-BE49-F238E27FC236}">
                <a16:creationId xmlns:a16="http://schemas.microsoft.com/office/drawing/2014/main" id="{78D6A3C5-89FA-12F4-167F-9236E38C8C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11C1A3-344D-1BC1-20D8-94D859CACDC8}"/>
              </a:ext>
            </a:extLst>
          </p:cNvPr>
          <p:cNvSpPr>
            <a:spLocks noGrp="1"/>
          </p:cNvSpPr>
          <p:nvPr>
            <p:ph type="sldNum" sz="quarter" idx="12"/>
          </p:nvPr>
        </p:nvSpPr>
        <p:spPr/>
        <p:txBody>
          <a:bodyPr/>
          <a:lstStyle/>
          <a:p>
            <a:fld id="{C6F12CB2-7F2C-47B9-AE70-22A94B49F233}" type="slidenum">
              <a:rPr lang="en-US" smtClean="0"/>
              <a:pPr/>
              <a:t>‹#›</a:t>
            </a:fld>
            <a:endParaRPr lang="en-US"/>
          </a:p>
        </p:txBody>
      </p:sp>
    </p:spTree>
    <p:extLst>
      <p:ext uri="{BB962C8B-B14F-4D97-AF65-F5344CB8AC3E}">
        <p14:creationId xmlns:p14="http://schemas.microsoft.com/office/powerpoint/2010/main" val="1472877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10472" y="1491194"/>
            <a:ext cx="4695193" cy="2541881"/>
          </a:xfrm>
        </p:spPr>
        <p:txBody>
          <a:bodyPr anchor="t">
            <a:noAutofit/>
          </a:bodyPr>
          <a:lstStyle>
            <a:lvl1pPr algn="l">
              <a:defRPr sz="4800">
                <a:solidFill>
                  <a:schemeClr val="bg1"/>
                </a:solidFill>
                <a:latin typeface="Futura Medium" panose="020B0602020204020303" pitchFamily="34" charset="-79"/>
                <a:cs typeface="Futura Medium" panose="020B0602020204020303" pitchFamily="34" charset="-79"/>
              </a:defRPr>
            </a:lvl1pPr>
          </a:lstStyle>
          <a:p>
            <a:r>
              <a:rPr lang="en-GB" dirty="0"/>
              <a:t>Click to edit Master title style</a:t>
            </a:r>
            <a:endParaRPr lang="en-US" dirty="0"/>
          </a:p>
        </p:txBody>
      </p:sp>
      <p:sp>
        <p:nvSpPr>
          <p:cNvPr id="3" name="Text Placeholder 2"/>
          <p:cNvSpPr>
            <a:spLocks noGrp="1"/>
          </p:cNvSpPr>
          <p:nvPr>
            <p:ph type="body" idx="1"/>
          </p:nvPr>
        </p:nvSpPr>
        <p:spPr>
          <a:xfrm>
            <a:off x="1910473" y="4033075"/>
            <a:ext cx="4695192" cy="5516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Click to edit Master text styles</a:t>
            </a:r>
          </a:p>
        </p:txBody>
      </p:sp>
      <p:sp>
        <p:nvSpPr>
          <p:cNvPr id="4" name="Date Placeholder 3"/>
          <p:cNvSpPr>
            <a:spLocks noGrp="1"/>
          </p:cNvSpPr>
          <p:nvPr>
            <p:ph type="dt" sz="half" idx="10"/>
          </p:nvPr>
        </p:nvSpPr>
        <p:spPr/>
        <p:txBody>
          <a:bodyPr/>
          <a:lstStyle/>
          <a:p>
            <a:fld id="{276D79ED-3FA7-4EF8-964B-EB8BCFAB02F8}" type="datetimeFigureOut">
              <a:rPr lang="en-US" smtClean="0"/>
              <a:t>6/24/25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831346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761619"/>
            <a:ext cx="10515600" cy="1282286"/>
          </a:xfrm>
        </p:spPr>
        <p:txBody>
          <a:bodyPr/>
          <a:lstStyle>
            <a:lvl1pPr>
              <a:defRPr sz="4800">
                <a:solidFill>
                  <a:schemeClr val="bg1"/>
                </a:solidFill>
              </a:defRPr>
            </a:lvl1pPr>
          </a:lstStyle>
          <a:p>
            <a:r>
              <a:rPr lang="en-GB" dirty="0"/>
              <a:t>Click to edit Master title style</a:t>
            </a:r>
            <a:endParaRPr lang="en-US" dirty="0"/>
          </a:p>
        </p:txBody>
      </p:sp>
      <p:sp>
        <p:nvSpPr>
          <p:cNvPr id="3" name="Content Placeholder 2"/>
          <p:cNvSpPr>
            <a:spLocks noGrp="1"/>
          </p:cNvSpPr>
          <p:nvPr>
            <p:ph sz="half" idx="1"/>
          </p:nvPr>
        </p:nvSpPr>
        <p:spPr>
          <a:xfrm>
            <a:off x="838200" y="2133599"/>
            <a:ext cx="5181600" cy="4043363"/>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Content Placeholder 3"/>
          <p:cNvSpPr>
            <a:spLocks noGrp="1"/>
          </p:cNvSpPr>
          <p:nvPr>
            <p:ph sz="half" idx="2"/>
          </p:nvPr>
        </p:nvSpPr>
        <p:spPr>
          <a:xfrm>
            <a:off x="6172200" y="2133599"/>
            <a:ext cx="5181600" cy="404336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276D79ED-3FA7-4EF8-964B-EB8BCFAB02F8}" type="datetimeFigureOut">
              <a:rPr lang="en-US" smtClean="0"/>
              <a:t>6/24/25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813249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885960"/>
            <a:ext cx="10515600" cy="1022351"/>
          </a:xfrm>
        </p:spPr>
        <p:txBody>
          <a:bodyPr/>
          <a:lstStyle>
            <a:lvl1pPr>
              <a:defRPr sz="4800"/>
            </a:lvl1pPr>
          </a:lstStyle>
          <a:p>
            <a:r>
              <a:rPr lang="en-GB" dirty="0"/>
              <a:t>Click to edit Master title style</a:t>
            </a:r>
            <a:endParaRPr lang="en-US" dirty="0"/>
          </a:p>
        </p:txBody>
      </p:sp>
      <p:sp>
        <p:nvSpPr>
          <p:cNvPr id="3" name="Text Placeholder 2"/>
          <p:cNvSpPr>
            <a:spLocks noGrp="1"/>
          </p:cNvSpPr>
          <p:nvPr>
            <p:ph type="body" idx="1"/>
          </p:nvPr>
        </p:nvSpPr>
        <p:spPr>
          <a:xfrm>
            <a:off x="839788" y="1908312"/>
            <a:ext cx="5157787" cy="95415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dirty="0"/>
              <a:t>Click to edit Master text styles</a:t>
            </a:r>
          </a:p>
        </p:txBody>
      </p:sp>
      <p:sp>
        <p:nvSpPr>
          <p:cNvPr id="4" name="Content Placeholder 3"/>
          <p:cNvSpPr>
            <a:spLocks noGrp="1"/>
          </p:cNvSpPr>
          <p:nvPr>
            <p:ph sz="half" idx="2"/>
          </p:nvPr>
        </p:nvSpPr>
        <p:spPr>
          <a:xfrm>
            <a:off x="839788" y="2862470"/>
            <a:ext cx="5157787" cy="3327193"/>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Text Placeholder 4"/>
          <p:cNvSpPr>
            <a:spLocks noGrp="1"/>
          </p:cNvSpPr>
          <p:nvPr>
            <p:ph type="body" sz="quarter" idx="3"/>
          </p:nvPr>
        </p:nvSpPr>
        <p:spPr>
          <a:xfrm>
            <a:off x="6172200" y="1908312"/>
            <a:ext cx="5183188" cy="95415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dirty="0"/>
              <a:t>Click to edit Master text styles</a:t>
            </a:r>
          </a:p>
        </p:txBody>
      </p:sp>
      <p:sp>
        <p:nvSpPr>
          <p:cNvPr id="6" name="Content Placeholder 5"/>
          <p:cNvSpPr>
            <a:spLocks noGrp="1"/>
          </p:cNvSpPr>
          <p:nvPr>
            <p:ph sz="quarter" idx="4"/>
          </p:nvPr>
        </p:nvSpPr>
        <p:spPr>
          <a:xfrm>
            <a:off x="6172200" y="2862470"/>
            <a:ext cx="5183188" cy="332719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276D79ED-3FA7-4EF8-964B-EB8BCFAB02F8}" type="datetimeFigureOut">
              <a:rPr lang="en-US" smtClean="0"/>
              <a:t>6/24/25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3140711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30394" y="1963978"/>
            <a:ext cx="3531547" cy="2437520"/>
          </a:xfrm>
        </p:spPr>
        <p:txBody>
          <a:bodyPr/>
          <a:lstStyle>
            <a:lvl1pPr>
              <a:defRPr sz="4800">
                <a:solidFill>
                  <a:schemeClr val="bg1"/>
                </a:solidFill>
              </a:defRPr>
            </a:lvl1pPr>
          </a:lstStyle>
          <a:p>
            <a:r>
              <a:rPr lang="en-GB" dirty="0"/>
              <a:t>Click to edit Master title style</a:t>
            </a:r>
            <a:endParaRPr lang="en-US" dirty="0"/>
          </a:p>
        </p:txBody>
      </p:sp>
      <p:sp>
        <p:nvSpPr>
          <p:cNvPr id="3" name="Date Placeholder 2"/>
          <p:cNvSpPr>
            <a:spLocks noGrp="1"/>
          </p:cNvSpPr>
          <p:nvPr>
            <p:ph type="dt" sz="half" idx="10"/>
          </p:nvPr>
        </p:nvSpPr>
        <p:spPr/>
        <p:txBody>
          <a:bodyPr/>
          <a:lstStyle/>
          <a:p>
            <a:fld id="{276D79ED-3FA7-4EF8-964B-EB8BCFAB02F8}" type="datetimeFigureOut">
              <a:rPr lang="en-US" smtClean="0"/>
              <a:t>6/24/25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F12CB2-7F2C-47B9-AE70-22A94B49F233}" type="slidenum">
              <a:rPr lang="en-US" smtClean="0"/>
              <a:t>‹#›</a:t>
            </a:fld>
            <a:endParaRPr lang="en-US"/>
          </a:p>
        </p:txBody>
      </p:sp>
      <p:sp>
        <p:nvSpPr>
          <p:cNvPr id="6" name="Subtitle 2">
            <a:extLst>
              <a:ext uri="{FF2B5EF4-FFF2-40B4-BE49-F238E27FC236}">
                <a16:creationId xmlns:a16="http://schemas.microsoft.com/office/drawing/2014/main" id="{B931F48F-C704-2D8D-3F30-A1DBEBAD4751}"/>
              </a:ext>
            </a:extLst>
          </p:cNvPr>
          <p:cNvSpPr>
            <a:spLocks noGrp="1"/>
          </p:cNvSpPr>
          <p:nvPr>
            <p:ph type="subTitle" idx="1"/>
          </p:nvPr>
        </p:nvSpPr>
        <p:spPr>
          <a:xfrm>
            <a:off x="1130394" y="4401497"/>
            <a:ext cx="3531546" cy="512417"/>
          </a:xfrm>
        </p:spPr>
        <p:txBody>
          <a:bodyPr>
            <a:normAutofit/>
          </a:bodyPr>
          <a:lstStyle>
            <a:lvl1pPr marL="0" indent="0" algn="ctr">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8" name="Text Placeholder 9">
            <a:extLst>
              <a:ext uri="{FF2B5EF4-FFF2-40B4-BE49-F238E27FC236}">
                <a16:creationId xmlns:a16="http://schemas.microsoft.com/office/drawing/2014/main" id="{15C249A0-D761-3AD8-A0ED-C296450717BC}"/>
              </a:ext>
            </a:extLst>
          </p:cNvPr>
          <p:cNvSpPr>
            <a:spLocks noGrp="1"/>
          </p:cNvSpPr>
          <p:nvPr>
            <p:ph type="body" sz="quarter" idx="13" hasCustomPrompt="1"/>
          </p:nvPr>
        </p:nvSpPr>
        <p:spPr>
          <a:xfrm>
            <a:off x="1130394" y="693978"/>
            <a:ext cx="3531546" cy="1270000"/>
          </a:xfrm>
        </p:spPr>
        <p:txBody>
          <a:bodyPr>
            <a:noAutofit/>
          </a:bodyPr>
          <a:lstStyle>
            <a:lvl1pPr marL="0" indent="0" algn="ctr">
              <a:buNone/>
              <a:defRPr sz="8000" b="1">
                <a:solidFill>
                  <a:srgbClr val="BEE5F7"/>
                </a:solidFill>
                <a:latin typeface="FUTURA MEDIUM" panose="020B0602020204020303" pitchFamily="34" charset="-79"/>
                <a:cs typeface="FUTURA MEDIUM" panose="020B0602020204020303" pitchFamily="34" charset="-79"/>
              </a:defRPr>
            </a:lvl1pPr>
            <a:lvl2pPr marL="457200" indent="0" algn="ctr">
              <a:buNone/>
              <a:defRPr sz="8000" b="1"/>
            </a:lvl2pPr>
            <a:lvl3pPr marL="914400" indent="0" algn="ctr">
              <a:buNone/>
              <a:defRPr sz="8000" b="1"/>
            </a:lvl3pPr>
            <a:lvl4pPr marL="1371600" indent="0" algn="ctr">
              <a:buNone/>
              <a:defRPr sz="8000" b="1"/>
            </a:lvl4pPr>
            <a:lvl5pPr marL="1828800" indent="0" algn="ctr">
              <a:buNone/>
              <a:defRPr sz="8000" b="1"/>
            </a:lvl5pPr>
          </a:lstStyle>
          <a:p>
            <a:pPr lvl="0"/>
            <a:r>
              <a:rPr lang="en-GB" dirty="0"/>
              <a:t>01</a:t>
            </a:r>
            <a:endParaRPr lang="en-BA" dirty="0"/>
          </a:p>
        </p:txBody>
      </p:sp>
    </p:spTree>
    <p:extLst>
      <p:ext uri="{BB962C8B-B14F-4D97-AF65-F5344CB8AC3E}">
        <p14:creationId xmlns:p14="http://schemas.microsoft.com/office/powerpoint/2010/main" val="2761736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ercentages">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6D79ED-3FA7-4EF8-964B-EB8BCFAB02F8}" type="datetimeFigureOut">
              <a:rPr lang="en-US" smtClean="0"/>
              <a:t>6/24/25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F12CB2-7F2C-47B9-AE70-22A94B49F233}" type="slidenum">
              <a:rPr lang="en-US" smtClean="0"/>
              <a:t>‹#›</a:t>
            </a:fld>
            <a:endParaRPr lang="en-US"/>
          </a:p>
        </p:txBody>
      </p:sp>
      <p:sp>
        <p:nvSpPr>
          <p:cNvPr id="37" name="TextBox 36">
            <a:extLst>
              <a:ext uri="{FF2B5EF4-FFF2-40B4-BE49-F238E27FC236}">
                <a16:creationId xmlns:a16="http://schemas.microsoft.com/office/drawing/2014/main" id="{B53C88F7-387A-CDAA-8A64-44FB58C0900C}"/>
              </a:ext>
            </a:extLst>
          </p:cNvPr>
          <p:cNvSpPr txBox="1"/>
          <p:nvPr userDrawn="1"/>
        </p:nvSpPr>
        <p:spPr>
          <a:xfrm>
            <a:off x="9499600" y="1295400"/>
            <a:ext cx="184731" cy="369332"/>
          </a:xfrm>
          <a:prstGeom prst="rect">
            <a:avLst/>
          </a:prstGeom>
          <a:noFill/>
        </p:spPr>
        <p:txBody>
          <a:bodyPr wrap="none" rtlCol="0">
            <a:spAutoFit/>
          </a:bodyPr>
          <a:lstStyle/>
          <a:p>
            <a:endParaRPr lang="en-BA" dirty="0"/>
          </a:p>
        </p:txBody>
      </p:sp>
      <p:sp>
        <p:nvSpPr>
          <p:cNvPr id="40" name="Text Placeholder 12">
            <a:extLst>
              <a:ext uri="{FF2B5EF4-FFF2-40B4-BE49-F238E27FC236}">
                <a16:creationId xmlns:a16="http://schemas.microsoft.com/office/drawing/2014/main" id="{578BF577-E399-E26C-775E-72C4678C5B10}"/>
              </a:ext>
            </a:extLst>
          </p:cNvPr>
          <p:cNvSpPr>
            <a:spLocks noGrp="1"/>
          </p:cNvSpPr>
          <p:nvPr>
            <p:ph type="body" sz="quarter" idx="13" hasCustomPrompt="1"/>
          </p:nvPr>
        </p:nvSpPr>
        <p:spPr>
          <a:xfrm>
            <a:off x="1290779" y="3118786"/>
            <a:ext cx="1766595" cy="1117600"/>
          </a:xfrm>
        </p:spPr>
        <p:txBody>
          <a:bodyPr anchor="ctr">
            <a:normAutofit/>
          </a:bodyPr>
          <a:lstStyle>
            <a:lvl1pPr marL="0" indent="0" algn="ctr">
              <a:buNone/>
              <a:defRPr lang="en-BA" sz="5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10%</a:t>
            </a:r>
          </a:p>
        </p:txBody>
      </p:sp>
      <p:sp>
        <p:nvSpPr>
          <p:cNvPr id="41" name="Text Placeholder 14">
            <a:extLst>
              <a:ext uri="{FF2B5EF4-FFF2-40B4-BE49-F238E27FC236}">
                <a16:creationId xmlns:a16="http://schemas.microsoft.com/office/drawing/2014/main" id="{349308C3-F706-947B-4AE4-3F7A54D54D94}"/>
              </a:ext>
            </a:extLst>
          </p:cNvPr>
          <p:cNvSpPr>
            <a:spLocks noGrp="1"/>
          </p:cNvSpPr>
          <p:nvPr>
            <p:ph type="body" sz="quarter" idx="14" hasCustomPrompt="1"/>
          </p:nvPr>
        </p:nvSpPr>
        <p:spPr>
          <a:xfrm>
            <a:off x="1290779" y="4317772"/>
            <a:ext cx="1766595" cy="1158107"/>
          </a:xfrm>
        </p:spPr>
        <p:txBody>
          <a:bodyPr>
            <a:normAutofit/>
          </a:bodyPr>
          <a:lstStyle>
            <a:lvl1pPr marL="0" indent="0" algn="ctr">
              <a:buNone/>
              <a:defRPr sz="1600">
                <a:solidFill>
                  <a:schemeClr val="bg1"/>
                </a:solidFill>
              </a:defRPr>
            </a:lvl1pPr>
          </a:lstStyle>
          <a:p>
            <a:pPr lvl="0"/>
            <a:r>
              <a:rPr lang="en-BA" dirty="0"/>
              <a:t>Sample Text</a:t>
            </a:r>
          </a:p>
        </p:txBody>
      </p:sp>
      <p:sp>
        <p:nvSpPr>
          <p:cNvPr id="42" name="Text Placeholder 14">
            <a:extLst>
              <a:ext uri="{FF2B5EF4-FFF2-40B4-BE49-F238E27FC236}">
                <a16:creationId xmlns:a16="http://schemas.microsoft.com/office/drawing/2014/main" id="{18C0B6BB-47E3-ABD3-A94E-CB9CFF17F2BC}"/>
              </a:ext>
            </a:extLst>
          </p:cNvPr>
          <p:cNvSpPr>
            <a:spLocks noGrp="1"/>
          </p:cNvSpPr>
          <p:nvPr>
            <p:ph type="body" sz="quarter" idx="19" hasCustomPrompt="1"/>
          </p:nvPr>
        </p:nvSpPr>
        <p:spPr>
          <a:xfrm>
            <a:off x="1408405" y="1987466"/>
            <a:ext cx="9284994" cy="644525"/>
          </a:xfrm>
        </p:spPr>
        <p:txBody>
          <a:bodyPr>
            <a:normAutofit/>
          </a:bodyPr>
          <a:lstStyle>
            <a:lvl1pPr marL="0" indent="0" algn="ctr">
              <a:buNone/>
              <a:defRPr sz="2000"/>
            </a:lvl1pPr>
          </a:lstStyle>
          <a:p>
            <a:pPr lvl="0"/>
            <a:r>
              <a:rPr lang="en-BA" dirty="0"/>
              <a:t>Sample Text</a:t>
            </a:r>
          </a:p>
        </p:txBody>
      </p:sp>
      <p:sp>
        <p:nvSpPr>
          <p:cNvPr id="43" name="Text Placeholder 12">
            <a:extLst>
              <a:ext uri="{FF2B5EF4-FFF2-40B4-BE49-F238E27FC236}">
                <a16:creationId xmlns:a16="http://schemas.microsoft.com/office/drawing/2014/main" id="{45353941-5EE7-2025-56FD-75044C91CB43}"/>
              </a:ext>
            </a:extLst>
          </p:cNvPr>
          <p:cNvSpPr>
            <a:spLocks noGrp="1"/>
          </p:cNvSpPr>
          <p:nvPr>
            <p:ph type="body" sz="quarter" idx="20" hasCustomPrompt="1"/>
          </p:nvPr>
        </p:nvSpPr>
        <p:spPr>
          <a:xfrm>
            <a:off x="9169400" y="2224678"/>
            <a:ext cx="2184400" cy="1117600"/>
          </a:xfrm>
        </p:spPr>
        <p:txBody>
          <a:bodyPr anchor="ctr">
            <a:normAutofit/>
          </a:bodyPr>
          <a:lstStyle>
            <a:lvl1pPr marL="0" indent="0" algn="ctr">
              <a:buNone/>
              <a:defRPr lang="en-BA" sz="5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10%</a:t>
            </a:r>
          </a:p>
        </p:txBody>
      </p:sp>
      <p:sp>
        <p:nvSpPr>
          <p:cNvPr id="44" name="Text Placeholder 14">
            <a:extLst>
              <a:ext uri="{FF2B5EF4-FFF2-40B4-BE49-F238E27FC236}">
                <a16:creationId xmlns:a16="http://schemas.microsoft.com/office/drawing/2014/main" id="{8237E762-A53F-6EEB-CD42-DB63DF38DC53}"/>
              </a:ext>
            </a:extLst>
          </p:cNvPr>
          <p:cNvSpPr>
            <a:spLocks noGrp="1"/>
          </p:cNvSpPr>
          <p:nvPr>
            <p:ph type="body" sz="quarter" idx="21" hasCustomPrompt="1"/>
          </p:nvPr>
        </p:nvSpPr>
        <p:spPr>
          <a:xfrm>
            <a:off x="9157995" y="3533669"/>
            <a:ext cx="2184400" cy="644525"/>
          </a:xfrm>
        </p:spPr>
        <p:txBody>
          <a:bodyPr>
            <a:normAutofit/>
          </a:bodyPr>
          <a:lstStyle>
            <a:lvl1pPr marL="0" indent="0" algn="ctr">
              <a:buNone/>
              <a:defRPr sz="1600">
                <a:solidFill>
                  <a:schemeClr val="bg1"/>
                </a:solidFill>
              </a:defRPr>
            </a:lvl1pPr>
          </a:lstStyle>
          <a:p>
            <a:pPr lvl="0"/>
            <a:r>
              <a:rPr lang="en-BA" dirty="0"/>
              <a:t>Sample Text</a:t>
            </a:r>
          </a:p>
        </p:txBody>
      </p:sp>
      <p:sp>
        <p:nvSpPr>
          <p:cNvPr id="45" name="Text Placeholder 12">
            <a:extLst>
              <a:ext uri="{FF2B5EF4-FFF2-40B4-BE49-F238E27FC236}">
                <a16:creationId xmlns:a16="http://schemas.microsoft.com/office/drawing/2014/main" id="{5CB2A083-D512-4623-21DA-E191A42FF6AE}"/>
              </a:ext>
            </a:extLst>
          </p:cNvPr>
          <p:cNvSpPr>
            <a:spLocks noGrp="1"/>
          </p:cNvSpPr>
          <p:nvPr>
            <p:ph type="body" sz="quarter" idx="22" hasCustomPrompt="1"/>
          </p:nvPr>
        </p:nvSpPr>
        <p:spPr>
          <a:xfrm>
            <a:off x="7499931" y="4253074"/>
            <a:ext cx="2184400" cy="1117600"/>
          </a:xfrm>
        </p:spPr>
        <p:txBody>
          <a:bodyPr anchor="ctr">
            <a:normAutofit/>
          </a:bodyPr>
          <a:lstStyle>
            <a:lvl1pPr marL="0" indent="0" algn="ctr">
              <a:buNone/>
              <a:defRPr lang="en-BA" sz="5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10%</a:t>
            </a:r>
          </a:p>
        </p:txBody>
      </p:sp>
      <p:sp>
        <p:nvSpPr>
          <p:cNvPr id="46" name="Text Placeholder 14">
            <a:extLst>
              <a:ext uri="{FF2B5EF4-FFF2-40B4-BE49-F238E27FC236}">
                <a16:creationId xmlns:a16="http://schemas.microsoft.com/office/drawing/2014/main" id="{7AEF4919-05A2-2DC9-FA6F-BF98A59A69B9}"/>
              </a:ext>
            </a:extLst>
          </p:cNvPr>
          <p:cNvSpPr>
            <a:spLocks noGrp="1"/>
          </p:cNvSpPr>
          <p:nvPr>
            <p:ph type="body" sz="quarter" idx="23" hasCustomPrompt="1"/>
          </p:nvPr>
        </p:nvSpPr>
        <p:spPr>
          <a:xfrm>
            <a:off x="7488526" y="5429157"/>
            <a:ext cx="2184400" cy="644525"/>
          </a:xfrm>
        </p:spPr>
        <p:txBody>
          <a:bodyPr>
            <a:normAutofit/>
          </a:bodyPr>
          <a:lstStyle>
            <a:lvl1pPr marL="0" indent="0" algn="ctr">
              <a:buNone/>
              <a:defRPr sz="1600">
                <a:solidFill>
                  <a:schemeClr val="bg1"/>
                </a:solidFill>
              </a:defRPr>
            </a:lvl1pPr>
          </a:lstStyle>
          <a:p>
            <a:pPr lvl="0"/>
            <a:r>
              <a:rPr lang="en-BA" dirty="0"/>
              <a:t>Sample Text</a:t>
            </a:r>
          </a:p>
        </p:txBody>
      </p:sp>
      <p:sp>
        <p:nvSpPr>
          <p:cNvPr id="47" name="Title 46">
            <a:extLst>
              <a:ext uri="{FF2B5EF4-FFF2-40B4-BE49-F238E27FC236}">
                <a16:creationId xmlns:a16="http://schemas.microsoft.com/office/drawing/2014/main" id="{0B13F002-C1FF-508D-465C-27D5C1569A35}"/>
              </a:ext>
            </a:extLst>
          </p:cNvPr>
          <p:cNvSpPr>
            <a:spLocks noGrp="1"/>
          </p:cNvSpPr>
          <p:nvPr>
            <p:ph type="title"/>
          </p:nvPr>
        </p:nvSpPr>
        <p:spPr>
          <a:xfrm>
            <a:off x="838200" y="1001790"/>
            <a:ext cx="10515600" cy="929148"/>
          </a:xfrm>
        </p:spPr>
        <p:txBody>
          <a:bodyPr anchor="t"/>
          <a:lstStyle>
            <a:lvl1pPr>
              <a:defRPr sz="6000"/>
            </a:lvl1pPr>
          </a:lstStyle>
          <a:p>
            <a:r>
              <a:rPr lang="en-GB" dirty="0"/>
              <a:t>Click to edit Master title style</a:t>
            </a:r>
            <a:endParaRPr lang="en-BA" dirty="0"/>
          </a:p>
        </p:txBody>
      </p:sp>
    </p:spTree>
    <p:extLst>
      <p:ext uri="{BB962C8B-B14F-4D97-AF65-F5344CB8AC3E}">
        <p14:creationId xmlns:p14="http://schemas.microsoft.com/office/powerpoint/2010/main" val="2938554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262626"/>
            </a:gs>
            <a:gs pos="100000">
              <a:srgbClr val="161616"/>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2818946"/>
          </a:xfrm>
          <a:prstGeom prst="rect">
            <a:avLst/>
          </a:prstGeom>
        </p:spPr>
        <p:txBody>
          <a:bodyPr vert="horz" lIns="91440" tIns="45720" rIns="91440" bIns="45720" rtlCol="0" anchor="ctr">
            <a:noAutofit/>
          </a:bodyPr>
          <a:lstStyle/>
          <a:p>
            <a:r>
              <a:rPr lang="en-GB" dirty="0"/>
              <a:t>Click to edit Master title style</a:t>
            </a:r>
            <a:endParaRPr lang="en-US" dirty="0"/>
          </a:p>
        </p:txBody>
      </p:sp>
      <p:sp>
        <p:nvSpPr>
          <p:cNvPr id="3" name="Text Placeholder 2"/>
          <p:cNvSpPr>
            <a:spLocks noGrp="1"/>
          </p:cNvSpPr>
          <p:nvPr>
            <p:ph type="body" idx="1"/>
          </p:nvPr>
        </p:nvSpPr>
        <p:spPr>
          <a:xfrm>
            <a:off x="838200" y="3184071"/>
            <a:ext cx="10515600" cy="2992891"/>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276D79ED-3FA7-4EF8-964B-EB8BCFAB02F8}" type="datetimeFigureOut">
              <a:rPr lang="en-US" smtClean="0"/>
              <a:pPr/>
              <a:t>6/24/25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C6F12CB2-7F2C-47B9-AE70-22A94B49F233}" type="slidenum">
              <a:rPr lang="en-US" smtClean="0"/>
              <a:pPr/>
              <a:t>‹#›</a:t>
            </a:fld>
            <a:endParaRPr lang="en-US"/>
          </a:p>
        </p:txBody>
      </p:sp>
    </p:spTree>
    <p:extLst>
      <p:ext uri="{BB962C8B-B14F-4D97-AF65-F5344CB8AC3E}">
        <p14:creationId xmlns:p14="http://schemas.microsoft.com/office/powerpoint/2010/main" val="1297349460"/>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0" r:id="rId3"/>
    <p:sldLayoutId id="2147483658" r:id="rId4"/>
    <p:sldLayoutId id="2147483651" r:id="rId5"/>
    <p:sldLayoutId id="2147483652" r:id="rId6"/>
    <p:sldLayoutId id="2147483653" r:id="rId7"/>
    <p:sldLayoutId id="2147483654" r:id="rId8"/>
    <p:sldLayoutId id="2147483655" r:id="rId9"/>
    <p:sldLayoutId id="2147483664" r:id="rId10"/>
    <p:sldLayoutId id="2147483663" r:id="rId11"/>
    <p:sldLayoutId id="2147483659" r:id="rId12"/>
    <p:sldLayoutId id="2147483660" r:id="rId13"/>
    <p:sldLayoutId id="2147483661" r:id="rId14"/>
    <p:sldLayoutId id="2147483662" r:id="rId15"/>
    <p:sldLayoutId id="2147483656" r:id="rId16"/>
    <p:sldLayoutId id="2147483657" r:id="rId17"/>
  </p:sldLayoutIdLst>
  <p:txStyles>
    <p:titleStyle>
      <a:lvl1pPr algn="ctr" defTabSz="914400" rtl="0" eaLnBrk="1" latinLnBrk="0" hangingPunct="1">
        <a:lnSpc>
          <a:spcPct val="90000"/>
        </a:lnSpc>
        <a:spcBef>
          <a:spcPct val="0"/>
        </a:spcBef>
        <a:buNone/>
        <a:defRPr sz="4800" b="1" kern="1200">
          <a:solidFill>
            <a:srgbClr val="FEFEFE"/>
          </a:solidFill>
          <a:latin typeface="FUTURA MEDIUM" panose="020B0602020204020303" pitchFamily="34" charset="-79"/>
          <a:ea typeface="Helvetica Neue" panose="02000503000000020004" pitchFamily="2" charset="0"/>
          <a:cs typeface="FUTURA MEDIUM" panose="020B06020202040203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Futura Light" panose="020B0400000000000000" pitchFamily="34" charset="0"/>
          <a:ea typeface="Open Sans" panose="020B0606030504020204" pitchFamily="34" charset="0"/>
          <a:cs typeface="Futura Medium" panose="020B0602020204020303" pitchFamily="34" charset="-79"/>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Futura Light" panose="020B0400000000000000" pitchFamily="34" charset="0"/>
          <a:ea typeface="Open Sans" panose="020B0606030504020204" pitchFamily="34" charset="0"/>
          <a:cs typeface="Futura Medium" panose="020B0602020204020303" pitchFamily="34" charset="-79"/>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Futura Light" panose="020B0400000000000000" pitchFamily="34" charset="0"/>
          <a:ea typeface="Open Sans" panose="020B0606030504020204" pitchFamily="34" charset="0"/>
          <a:cs typeface="Futura Medium" panose="020B0602020204020303" pitchFamily="34" charset="-79"/>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Futura Light" panose="020B0400000000000000" pitchFamily="34" charset="0"/>
          <a:ea typeface="Open Sans" panose="020B0606030504020204" pitchFamily="34" charset="0"/>
          <a:cs typeface="Futura Medium" panose="020B0602020204020303" pitchFamily="34" charset="-79"/>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Futura Light" panose="020B0400000000000000" pitchFamily="34" charset="0"/>
          <a:ea typeface="Open Sans" panose="020B0606030504020204" pitchFamily="34" charset="0"/>
          <a:cs typeface="Futura Medium" panose="020B0602020204020303" pitchFamily="34" charset="-79"/>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png"/><Relationship Id="rId5" Type="http://schemas.openxmlformats.org/officeDocument/2006/relationships/hyperlink" Target="http://www.prezentr.com/?utm_source=templates&amp;utm_medium=presentation&amp;utm_campaign=free_downloads_2020"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1.xml"/><Relationship Id="rId7" Type="http://schemas.openxmlformats.org/officeDocument/2006/relationships/diagramColors" Target="../diagrams/colors1.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1.xml"/><Relationship Id="rId7" Type="http://schemas.openxmlformats.org/officeDocument/2006/relationships/diagramColors" Target="../diagrams/colors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png"/></Relationships>
</file>

<file path=ppt/slides/_rels/slide13.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1.xml"/><Relationship Id="rId7" Type="http://schemas.openxmlformats.org/officeDocument/2006/relationships/diagramColors" Target="../diagrams/colors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1.xml"/><Relationship Id="rId7" Type="http://schemas.openxmlformats.org/officeDocument/2006/relationships/diagramColors" Target="../diagrams/colors4.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slideLayout" Target="../slideLayouts/slideLayout1.xml"/><Relationship Id="rId7" Type="http://schemas.openxmlformats.org/officeDocument/2006/relationships/diagramColors" Target="../diagrams/colors5.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hlinkClick r:id="rId5" tooltip="Click for more PPT templates!"/>
            <a:extLst>
              <a:ext uri="{FF2B5EF4-FFF2-40B4-BE49-F238E27FC236}">
                <a16:creationId xmlns:a16="http://schemas.microsoft.com/office/drawing/2014/main" id="{A0A8E141-278A-B94D-9F64-42EC18251494}"/>
              </a:ext>
            </a:extLst>
          </p:cNvPr>
          <p:cNvSpPr/>
          <p:nvPr/>
        </p:nvSpPr>
        <p:spPr>
          <a:xfrm>
            <a:off x="1818498" y="3965251"/>
            <a:ext cx="8555003" cy="5763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Lucida Sans Typewriter" panose="020B0509030504030204" pitchFamily="49" charset="0"/>
              </a:rPr>
              <a:t>A Sociological Analysis of </a:t>
            </a:r>
            <a:r>
              <a:rPr lang="en-US" i="1" dirty="0">
                <a:latin typeface="Lucida Sans Typewriter" panose="020B0509030504030204" pitchFamily="49" charset="0"/>
              </a:rPr>
              <a:t>Squid Game</a:t>
            </a:r>
            <a:endParaRPr lang="bs-Latn-BA" dirty="0">
              <a:latin typeface="Lucida Sans Typewriter" panose="020B0509030504030204" pitchFamily="49" charset="0"/>
            </a:endParaRPr>
          </a:p>
        </p:txBody>
      </p:sp>
      <p:grpSp>
        <p:nvGrpSpPr>
          <p:cNvPr id="7" name="Group 6">
            <a:extLst>
              <a:ext uri="{FF2B5EF4-FFF2-40B4-BE49-F238E27FC236}">
                <a16:creationId xmlns:a16="http://schemas.microsoft.com/office/drawing/2014/main" id="{2ADD4E00-C162-9A2C-E89C-F0E7647495F6}"/>
              </a:ext>
            </a:extLst>
          </p:cNvPr>
          <p:cNvGrpSpPr/>
          <p:nvPr/>
        </p:nvGrpSpPr>
        <p:grpSpPr>
          <a:xfrm>
            <a:off x="-30665" y="1845612"/>
            <a:ext cx="11987185" cy="2085915"/>
            <a:chOff x="727441" y="1102355"/>
            <a:chExt cx="11987185" cy="2085915"/>
          </a:xfrm>
        </p:grpSpPr>
        <p:sp>
          <p:nvSpPr>
            <p:cNvPr id="2" name="TextBox 1">
              <a:extLst>
                <a:ext uri="{FF2B5EF4-FFF2-40B4-BE49-F238E27FC236}">
                  <a16:creationId xmlns:a16="http://schemas.microsoft.com/office/drawing/2014/main" id="{1B8CDFFC-2F51-B326-EE5E-931A5EEFDC7D}"/>
                </a:ext>
              </a:extLst>
            </p:cNvPr>
            <p:cNvSpPr txBox="1"/>
            <p:nvPr/>
          </p:nvSpPr>
          <p:spPr>
            <a:xfrm>
              <a:off x="727441" y="1102355"/>
              <a:ext cx="10725793" cy="1323439"/>
            </a:xfrm>
            <a:prstGeom prst="rect">
              <a:avLst/>
            </a:prstGeom>
            <a:noFill/>
          </p:spPr>
          <p:txBody>
            <a:bodyPr wrap="square" rtlCol="0">
              <a:spAutoFit/>
            </a:bodyPr>
            <a:lstStyle/>
            <a:p>
              <a:pPr algn="ctr"/>
              <a:r>
                <a:rPr lang="en-US" sz="8000" dirty="0">
                  <a:solidFill>
                    <a:schemeClr val="bg1"/>
                  </a:solidFill>
                  <a:latin typeface="Game Of Squids" pitchFamily="2" charset="0"/>
                </a:rPr>
                <a:t>Survival</a:t>
              </a:r>
              <a:endParaRPr lang="en-BA" sz="8000" dirty="0">
                <a:solidFill>
                  <a:schemeClr val="bg1"/>
                </a:solidFill>
              </a:endParaRPr>
            </a:p>
          </p:txBody>
        </p:sp>
        <p:sp>
          <p:nvSpPr>
            <p:cNvPr id="5" name="TextBox 4">
              <a:extLst>
                <a:ext uri="{FF2B5EF4-FFF2-40B4-BE49-F238E27FC236}">
                  <a16:creationId xmlns:a16="http://schemas.microsoft.com/office/drawing/2014/main" id="{5AB193AF-B517-B8AE-3CBE-3303711685CC}"/>
                </a:ext>
              </a:extLst>
            </p:cNvPr>
            <p:cNvSpPr txBox="1"/>
            <p:nvPr/>
          </p:nvSpPr>
          <p:spPr>
            <a:xfrm>
              <a:off x="1988833" y="1864831"/>
              <a:ext cx="10725793" cy="1323439"/>
            </a:xfrm>
            <a:prstGeom prst="rect">
              <a:avLst/>
            </a:prstGeom>
            <a:noFill/>
          </p:spPr>
          <p:txBody>
            <a:bodyPr wrap="square" rtlCol="0">
              <a:spAutoFit/>
            </a:bodyPr>
            <a:lstStyle/>
            <a:p>
              <a:pPr algn="ctr"/>
              <a:r>
                <a:rPr lang="en-US" sz="8000" dirty="0">
                  <a:solidFill>
                    <a:schemeClr val="bg1"/>
                  </a:solidFill>
                  <a:latin typeface="Game Of Squids" pitchFamily="2" charset="0"/>
                </a:rPr>
                <a:t>Society</a:t>
              </a:r>
              <a:endParaRPr lang="en-BA" sz="8000" dirty="0">
                <a:solidFill>
                  <a:schemeClr val="bg1"/>
                </a:solidFill>
              </a:endParaRPr>
            </a:p>
          </p:txBody>
        </p:sp>
      </p:grpSp>
      <p:sp>
        <p:nvSpPr>
          <p:cNvPr id="3" name="Rectangle 2">
            <a:extLst>
              <a:ext uri="{FF2B5EF4-FFF2-40B4-BE49-F238E27FC236}">
                <a16:creationId xmlns:a16="http://schemas.microsoft.com/office/drawing/2014/main" id="{8D4A4E8E-8FDB-B2FE-6546-A7F270709601}"/>
              </a:ext>
            </a:extLst>
          </p:cNvPr>
          <p:cNvSpPr/>
          <p:nvPr/>
        </p:nvSpPr>
        <p:spPr>
          <a:xfrm>
            <a:off x="12296848" y="10755388"/>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9" name="Triangle 8">
            <a:extLst>
              <a:ext uri="{FF2B5EF4-FFF2-40B4-BE49-F238E27FC236}">
                <a16:creationId xmlns:a16="http://schemas.microsoft.com/office/drawing/2014/main" id="{B0572E2E-54B4-EB63-96D5-A4BE6AE83F2C}"/>
              </a:ext>
            </a:extLst>
          </p:cNvPr>
          <p:cNvSpPr/>
          <p:nvPr/>
        </p:nvSpPr>
        <p:spPr>
          <a:xfrm>
            <a:off x="1551932" y="-4307229"/>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0" name="Oval 9">
            <a:extLst>
              <a:ext uri="{FF2B5EF4-FFF2-40B4-BE49-F238E27FC236}">
                <a16:creationId xmlns:a16="http://schemas.microsoft.com/office/drawing/2014/main" id="{6B37BD93-9AE5-DFD8-E996-903C9C2EB5C7}"/>
              </a:ext>
            </a:extLst>
          </p:cNvPr>
          <p:cNvSpPr/>
          <p:nvPr/>
        </p:nvSpPr>
        <p:spPr>
          <a:xfrm>
            <a:off x="9481043" y="-3454731"/>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1" name="Oval 10">
            <a:extLst>
              <a:ext uri="{FF2B5EF4-FFF2-40B4-BE49-F238E27FC236}">
                <a16:creationId xmlns:a16="http://schemas.microsoft.com/office/drawing/2014/main" id="{CE1880C8-0148-F1E8-084E-648F636B63D9}"/>
              </a:ext>
            </a:extLst>
          </p:cNvPr>
          <p:cNvSpPr/>
          <p:nvPr/>
        </p:nvSpPr>
        <p:spPr>
          <a:xfrm>
            <a:off x="1230727" y="9712246"/>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2" name="Rectangle 11">
            <a:extLst>
              <a:ext uri="{FF2B5EF4-FFF2-40B4-BE49-F238E27FC236}">
                <a16:creationId xmlns:a16="http://schemas.microsoft.com/office/drawing/2014/main" id="{D546F59A-B22A-B669-C0BD-15BB7B892D1E}"/>
              </a:ext>
            </a:extLst>
          </p:cNvPr>
          <p:cNvSpPr/>
          <p:nvPr/>
        </p:nvSpPr>
        <p:spPr>
          <a:xfrm>
            <a:off x="-7530462" y="1114341"/>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3" name="Triangle 12">
            <a:extLst>
              <a:ext uri="{FF2B5EF4-FFF2-40B4-BE49-F238E27FC236}">
                <a16:creationId xmlns:a16="http://schemas.microsoft.com/office/drawing/2014/main" id="{BA2541E8-7A43-C28C-A44F-BE7B172268E6}"/>
              </a:ext>
            </a:extLst>
          </p:cNvPr>
          <p:cNvSpPr/>
          <p:nvPr/>
        </p:nvSpPr>
        <p:spPr>
          <a:xfrm>
            <a:off x="14709159" y="3548326"/>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4" name="TextBox 13">
            <a:extLst>
              <a:ext uri="{FF2B5EF4-FFF2-40B4-BE49-F238E27FC236}">
                <a16:creationId xmlns:a16="http://schemas.microsoft.com/office/drawing/2014/main" id="{C01B5C29-1495-BF72-2920-3425EB63401B}"/>
              </a:ext>
            </a:extLst>
          </p:cNvPr>
          <p:cNvSpPr txBox="1"/>
          <p:nvPr/>
        </p:nvSpPr>
        <p:spPr>
          <a:xfrm>
            <a:off x="4213913" y="4556865"/>
            <a:ext cx="3764172" cy="584775"/>
          </a:xfrm>
          <a:prstGeom prst="rect">
            <a:avLst/>
          </a:prstGeom>
          <a:noFill/>
        </p:spPr>
        <p:txBody>
          <a:bodyPr wrap="none" rtlCol="0">
            <a:spAutoFit/>
          </a:bodyPr>
          <a:lstStyle/>
          <a:p>
            <a:r>
              <a:rPr lang="en-US" sz="1600" b="1" dirty="0">
                <a:solidFill>
                  <a:schemeClr val="bg1"/>
                </a:solidFill>
                <a:latin typeface="Lucida Sans Typewriter" panose="020B0509030504030204" pitchFamily="49" charset="0"/>
              </a:rPr>
              <a:t>Final Project – Sociology 215</a:t>
            </a:r>
            <a:br>
              <a:rPr lang="en-US" sz="1600" dirty="0">
                <a:solidFill>
                  <a:schemeClr val="bg1"/>
                </a:solidFill>
                <a:latin typeface="Lucida Sans Typewriter" panose="020B0509030504030204" pitchFamily="49" charset="0"/>
              </a:rPr>
            </a:br>
            <a:endParaRPr lang="en-US" sz="1600" dirty="0">
              <a:solidFill>
                <a:schemeClr val="bg1"/>
              </a:solidFill>
              <a:latin typeface="Lucida Sans Typewriter" panose="020B0509030504030204" pitchFamily="49" charset="0"/>
            </a:endParaRPr>
          </a:p>
        </p:txBody>
      </p:sp>
      <p:sp>
        <p:nvSpPr>
          <p:cNvPr id="15" name="TextBox 14">
            <a:extLst>
              <a:ext uri="{FF2B5EF4-FFF2-40B4-BE49-F238E27FC236}">
                <a16:creationId xmlns:a16="http://schemas.microsoft.com/office/drawing/2014/main" id="{A617C741-6F4A-3EC0-FE44-C672DECDD742}"/>
              </a:ext>
            </a:extLst>
          </p:cNvPr>
          <p:cNvSpPr txBox="1"/>
          <p:nvPr/>
        </p:nvSpPr>
        <p:spPr>
          <a:xfrm>
            <a:off x="4875953" y="5035376"/>
            <a:ext cx="2440092" cy="307777"/>
          </a:xfrm>
          <a:prstGeom prst="rect">
            <a:avLst/>
          </a:prstGeom>
          <a:noFill/>
        </p:spPr>
        <p:txBody>
          <a:bodyPr wrap="none" rtlCol="0">
            <a:spAutoFit/>
          </a:bodyPr>
          <a:lstStyle/>
          <a:p>
            <a:r>
              <a:rPr lang="en-US" sz="1400" dirty="0">
                <a:solidFill>
                  <a:schemeClr val="bg1"/>
                </a:solidFill>
                <a:latin typeface="Lucida Sans Typewriter" panose="020B0509030504030204" pitchFamily="49" charset="0"/>
              </a:rPr>
              <a:t>Wilber Amaya-Maurisio</a:t>
            </a:r>
          </a:p>
        </p:txBody>
      </p:sp>
      <p:pic>
        <p:nvPicPr>
          <p:cNvPr id="33" name="Audio 32">
            <a:extLst>
              <a:ext uri="{FF2B5EF4-FFF2-40B4-BE49-F238E27FC236}">
                <a16:creationId xmlns:a16="http://schemas.microsoft.com/office/drawing/2014/main" id="{B7AA9BF8-1210-3AB7-8BE2-A7BC9BD768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648130046"/>
      </p:ext>
    </p:extLst>
  </p:cSld>
  <p:clrMapOvr>
    <a:masterClrMapping/>
  </p:clrMapOvr>
  <mc:AlternateContent xmlns:mc="http://schemas.openxmlformats.org/markup-compatibility/2006">
    <mc:Choice xmlns:p14="http://schemas.microsoft.com/office/powerpoint/2010/main" Requires="p14">
      <p:transition p14:dur="0" advTm="15994"/>
    </mc:Choice>
    <mc:Fallback>
      <p:transition advTm="15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Diagram 16">
            <a:extLst>
              <a:ext uri="{FF2B5EF4-FFF2-40B4-BE49-F238E27FC236}">
                <a16:creationId xmlns:a16="http://schemas.microsoft.com/office/drawing/2014/main" id="{E63C8B8E-A412-E714-35CD-222750273075}"/>
              </a:ext>
            </a:extLst>
          </p:cNvPr>
          <p:cNvGraphicFramePr/>
          <p:nvPr>
            <p:extLst>
              <p:ext uri="{D42A27DB-BD31-4B8C-83A1-F6EECF244321}">
                <p14:modId xmlns:p14="http://schemas.microsoft.com/office/powerpoint/2010/main" val="896766541"/>
              </p:ext>
            </p:extLst>
          </p:nvPr>
        </p:nvGraphicFramePr>
        <p:xfrm>
          <a:off x="749850" y="2388712"/>
          <a:ext cx="10605722" cy="38734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9" name="TextBox 18">
            <a:extLst>
              <a:ext uri="{FF2B5EF4-FFF2-40B4-BE49-F238E27FC236}">
                <a16:creationId xmlns:a16="http://schemas.microsoft.com/office/drawing/2014/main" id="{FB65F805-688E-683D-32E1-F9FB0AA60D4C}"/>
              </a:ext>
            </a:extLst>
          </p:cNvPr>
          <p:cNvSpPr txBox="1"/>
          <p:nvPr/>
        </p:nvSpPr>
        <p:spPr>
          <a:xfrm>
            <a:off x="2528856" y="942077"/>
            <a:ext cx="7134286" cy="535531"/>
          </a:xfrm>
          <a:prstGeom prst="rect">
            <a:avLst/>
          </a:prstGeom>
          <a:noFill/>
        </p:spPr>
        <p:txBody>
          <a:bodyPr wrap="square" rtlCol="0">
            <a:spAutoFit/>
          </a:bodyPr>
          <a:lstStyle/>
          <a:p>
            <a:pPr algn="ctr">
              <a:lnSpc>
                <a:spcPct val="80000"/>
              </a:lnSpc>
            </a:pPr>
            <a:r>
              <a:rPr lang="en-US" sz="3600" dirty="0">
                <a:solidFill>
                  <a:schemeClr val="bg1"/>
                </a:solidFill>
                <a:latin typeface="Game Of Squids" pitchFamily="2" charset="0"/>
              </a:rPr>
              <a:t>The four big points</a:t>
            </a:r>
            <a:endParaRPr lang="en-BA" sz="3600" dirty="0">
              <a:solidFill>
                <a:schemeClr val="bg1"/>
              </a:solidFill>
              <a:latin typeface="Game Of Squids" pitchFamily="2" charset="0"/>
            </a:endParaRPr>
          </a:p>
        </p:txBody>
      </p:sp>
      <p:sp>
        <p:nvSpPr>
          <p:cNvPr id="23" name="Oval 22">
            <a:extLst>
              <a:ext uri="{FF2B5EF4-FFF2-40B4-BE49-F238E27FC236}">
                <a16:creationId xmlns:a16="http://schemas.microsoft.com/office/drawing/2014/main" id="{90130553-2231-85E9-CDD3-2488FFAB6B11}"/>
              </a:ext>
            </a:extLst>
          </p:cNvPr>
          <p:cNvSpPr/>
          <p:nvPr/>
        </p:nvSpPr>
        <p:spPr>
          <a:xfrm>
            <a:off x="13269548" y="7324465"/>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4" name="Rectangle 23">
            <a:extLst>
              <a:ext uri="{FF2B5EF4-FFF2-40B4-BE49-F238E27FC236}">
                <a16:creationId xmlns:a16="http://schemas.microsoft.com/office/drawing/2014/main" id="{6DD5D011-95C4-7AD0-C383-7BD41337A8B5}"/>
              </a:ext>
            </a:extLst>
          </p:cNvPr>
          <p:cNvSpPr/>
          <p:nvPr/>
        </p:nvSpPr>
        <p:spPr>
          <a:xfrm>
            <a:off x="6835268" y="9275188"/>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5" name="Triangle 24">
            <a:extLst>
              <a:ext uri="{FF2B5EF4-FFF2-40B4-BE49-F238E27FC236}">
                <a16:creationId xmlns:a16="http://schemas.microsoft.com/office/drawing/2014/main" id="{E74A8A34-A9C3-439A-E1F5-CA5A5FB95279}"/>
              </a:ext>
            </a:extLst>
          </p:cNvPr>
          <p:cNvSpPr/>
          <p:nvPr/>
        </p:nvSpPr>
        <p:spPr>
          <a:xfrm>
            <a:off x="13269548" y="-1621766"/>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6" name="Rectangle 25">
            <a:extLst>
              <a:ext uri="{FF2B5EF4-FFF2-40B4-BE49-F238E27FC236}">
                <a16:creationId xmlns:a16="http://schemas.microsoft.com/office/drawing/2014/main" id="{76AEED37-4A51-A8C9-C2D2-5BC5A7905D0C}"/>
              </a:ext>
            </a:extLst>
          </p:cNvPr>
          <p:cNvSpPr/>
          <p:nvPr/>
        </p:nvSpPr>
        <p:spPr>
          <a:xfrm>
            <a:off x="-1842263" y="-2636200"/>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0" name="Triangle 29">
            <a:extLst>
              <a:ext uri="{FF2B5EF4-FFF2-40B4-BE49-F238E27FC236}">
                <a16:creationId xmlns:a16="http://schemas.microsoft.com/office/drawing/2014/main" id="{7D9FE674-6E08-2898-CDDB-C19F075A30C4}"/>
              </a:ext>
            </a:extLst>
          </p:cNvPr>
          <p:cNvSpPr/>
          <p:nvPr/>
        </p:nvSpPr>
        <p:spPr>
          <a:xfrm>
            <a:off x="-4130199" y="632298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40" name="Oval 39">
            <a:extLst>
              <a:ext uri="{FF2B5EF4-FFF2-40B4-BE49-F238E27FC236}">
                <a16:creationId xmlns:a16="http://schemas.microsoft.com/office/drawing/2014/main" id="{1C8083C7-7AFD-23C6-3E23-BE63CC16EFB8}"/>
              </a:ext>
            </a:extLst>
          </p:cNvPr>
          <p:cNvSpPr/>
          <p:nvPr/>
        </p:nvSpPr>
        <p:spPr>
          <a:xfrm>
            <a:off x="-4304819" y="1993065"/>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44" name="Group 43">
            <a:extLst>
              <a:ext uri="{FF2B5EF4-FFF2-40B4-BE49-F238E27FC236}">
                <a16:creationId xmlns:a16="http://schemas.microsoft.com/office/drawing/2014/main" id="{43295CF6-3DC0-D1E6-8B7C-BFB75AF12B68}"/>
              </a:ext>
            </a:extLst>
          </p:cNvPr>
          <p:cNvGrpSpPr/>
          <p:nvPr/>
        </p:nvGrpSpPr>
        <p:grpSpPr>
          <a:xfrm>
            <a:off x="-10322489" y="3385438"/>
            <a:ext cx="2395198" cy="2395198"/>
            <a:chOff x="1714656" y="2970857"/>
            <a:chExt cx="2785602" cy="2785602"/>
          </a:xfrm>
        </p:grpSpPr>
        <p:sp>
          <p:nvSpPr>
            <p:cNvPr id="46" name="Oval 45">
              <a:extLst>
                <a:ext uri="{FF2B5EF4-FFF2-40B4-BE49-F238E27FC236}">
                  <a16:creationId xmlns:a16="http://schemas.microsoft.com/office/drawing/2014/main" id="{7473597E-65E3-5C93-67F7-3E1A6F9AA1BD}"/>
                </a:ext>
              </a:extLst>
            </p:cNvPr>
            <p:cNvSpPr/>
            <p:nvPr/>
          </p:nvSpPr>
          <p:spPr>
            <a:xfrm>
              <a:off x="1714656" y="2970857"/>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47" name="Oval 46">
              <a:extLst>
                <a:ext uri="{FF2B5EF4-FFF2-40B4-BE49-F238E27FC236}">
                  <a16:creationId xmlns:a16="http://schemas.microsoft.com/office/drawing/2014/main" id="{1A897B10-3FDC-97DE-7E3C-D06B6F2CD137}"/>
                </a:ext>
              </a:extLst>
            </p:cNvPr>
            <p:cNvSpPr/>
            <p:nvPr/>
          </p:nvSpPr>
          <p:spPr>
            <a:xfrm>
              <a:off x="2404971" y="3661173"/>
              <a:ext cx="1404969" cy="1404969"/>
            </a:xfrm>
            <a:prstGeom prst="ellips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48" name="Group 47">
            <a:extLst>
              <a:ext uri="{FF2B5EF4-FFF2-40B4-BE49-F238E27FC236}">
                <a16:creationId xmlns:a16="http://schemas.microsoft.com/office/drawing/2014/main" id="{ADEE2F82-0A37-9091-3748-39EBC762DE8E}"/>
              </a:ext>
            </a:extLst>
          </p:cNvPr>
          <p:cNvGrpSpPr/>
          <p:nvPr/>
        </p:nvGrpSpPr>
        <p:grpSpPr>
          <a:xfrm>
            <a:off x="4862800" y="-3040506"/>
            <a:ext cx="2395198" cy="2395198"/>
            <a:chOff x="7432431" y="5138219"/>
            <a:chExt cx="2785602" cy="2785602"/>
          </a:xfrm>
        </p:grpSpPr>
        <p:sp>
          <p:nvSpPr>
            <p:cNvPr id="49" name="Oval 48">
              <a:extLst>
                <a:ext uri="{FF2B5EF4-FFF2-40B4-BE49-F238E27FC236}">
                  <a16:creationId xmlns:a16="http://schemas.microsoft.com/office/drawing/2014/main" id="{9C78009E-CC12-ED94-8A3D-B509BFC60499}"/>
                </a:ext>
              </a:extLst>
            </p:cNvPr>
            <p:cNvSpPr/>
            <p:nvPr/>
          </p:nvSpPr>
          <p:spPr>
            <a:xfrm>
              <a:off x="7432431" y="5138219"/>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50" name="Rectangle 49">
              <a:extLst>
                <a:ext uri="{FF2B5EF4-FFF2-40B4-BE49-F238E27FC236}">
                  <a16:creationId xmlns:a16="http://schemas.microsoft.com/office/drawing/2014/main" id="{A39296BE-D464-A8DC-C84B-5A974112894C}"/>
                </a:ext>
              </a:extLst>
            </p:cNvPr>
            <p:cNvSpPr/>
            <p:nvPr/>
          </p:nvSpPr>
          <p:spPr>
            <a:xfrm>
              <a:off x="8191874" y="5897663"/>
              <a:ext cx="1266714" cy="1266714"/>
            </a:xfrm>
            <a:prstGeom prst="rect">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51" name="Group 50">
            <a:extLst>
              <a:ext uri="{FF2B5EF4-FFF2-40B4-BE49-F238E27FC236}">
                <a16:creationId xmlns:a16="http://schemas.microsoft.com/office/drawing/2014/main" id="{4E6703EF-8E0C-1058-7F4F-AB927F5A1A71}"/>
              </a:ext>
            </a:extLst>
          </p:cNvPr>
          <p:cNvGrpSpPr/>
          <p:nvPr/>
        </p:nvGrpSpPr>
        <p:grpSpPr>
          <a:xfrm>
            <a:off x="17752803" y="3361261"/>
            <a:ext cx="2395198" cy="2395198"/>
            <a:chOff x="10854900" y="2865282"/>
            <a:chExt cx="2785602" cy="2785602"/>
          </a:xfrm>
        </p:grpSpPr>
        <p:sp>
          <p:nvSpPr>
            <p:cNvPr id="52" name="Oval 51">
              <a:extLst>
                <a:ext uri="{FF2B5EF4-FFF2-40B4-BE49-F238E27FC236}">
                  <a16:creationId xmlns:a16="http://schemas.microsoft.com/office/drawing/2014/main" id="{ADF82CB2-8D78-9357-6587-FC91840197BA}"/>
                </a:ext>
              </a:extLst>
            </p:cNvPr>
            <p:cNvSpPr/>
            <p:nvPr/>
          </p:nvSpPr>
          <p:spPr>
            <a:xfrm>
              <a:off x="10854900" y="2865282"/>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53" name="Triangle 52">
              <a:extLst>
                <a:ext uri="{FF2B5EF4-FFF2-40B4-BE49-F238E27FC236}">
                  <a16:creationId xmlns:a16="http://schemas.microsoft.com/office/drawing/2014/main" id="{2DEB530D-2A61-30CE-8DBE-57B932FB3281}"/>
                </a:ext>
              </a:extLst>
            </p:cNvPr>
            <p:cNvSpPr/>
            <p:nvPr/>
          </p:nvSpPr>
          <p:spPr>
            <a:xfrm>
              <a:off x="11566454" y="3548326"/>
              <a:ext cx="1362495" cy="1186732"/>
            </a:xfrm>
            <a:prstGeom prst="triangl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pic>
        <p:nvPicPr>
          <p:cNvPr id="4" name="Audio 3">
            <a:extLst>
              <a:ext uri="{FF2B5EF4-FFF2-40B4-BE49-F238E27FC236}">
                <a16:creationId xmlns:a16="http://schemas.microsoft.com/office/drawing/2014/main" id="{DCE5EE5B-87DF-9432-DF0A-CF9D17C8FE9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091693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12386">
        <p159:morph option="byObject"/>
      </p:transition>
    </mc:Choice>
    <mc:Fallback>
      <p:transition spd="slow" advTm="1123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4C8703-BF98-EB2F-6739-0F62D694CFA9}"/>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6E9BDFC0-AAD0-A57F-4B2E-75798075B1B7}"/>
              </a:ext>
            </a:extLst>
          </p:cNvPr>
          <p:cNvSpPr/>
          <p:nvPr/>
        </p:nvSpPr>
        <p:spPr>
          <a:xfrm>
            <a:off x="8495907" y="5013930"/>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7" name="Group 6">
            <a:extLst>
              <a:ext uri="{FF2B5EF4-FFF2-40B4-BE49-F238E27FC236}">
                <a16:creationId xmlns:a16="http://schemas.microsoft.com/office/drawing/2014/main" id="{FE9F694C-355E-5F20-91F5-8DA9512253A6}"/>
              </a:ext>
            </a:extLst>
          </p:cNvPr>
          <p:cNvGrpSpPr/>
          <p:nvPr/>
        </p:nvGrpSpPr>
        <p:grpSpPr>
          <a:xfrm>
            <a:off x="-25003" y="-5662963"/>
            <a:ext cx="12217003" cy="3736897"/>
            <a:chOff x="733103" y="1414112"/>
            <a:chExt cx="12217003" cy="3736897"/>
          </a:xfrm>
        </p:grpSpPr>
        <p:sp>
          <p:nvSpPr>
            <p:cNvPr id="2" name="TextBox 1">
              <a:extLst>
                <a:ext uri="{FF2B5EF4-FFF2-40B4-BE49-F238E27FC236}">
                  <a16:creationId xmlns:a16="http://schemas.microsoft.com/office/drawing/2014/main" id="{93C51794-286D-995A-86A9-D9DCE0AE6A85}"/>
                </a:ext>
              </a:extLst>
            </p:cNvPr>
            <p:cNvSpPr txBox="1"/>
            <p:nvPr/>
          </p:nvSpPr>
          <p:spPr>
            <a:xfrm>
              <a:off x="733103" y="1414112"/>
              <a:ext cx="10725793" cy="2215991"/>
            </a:xfrm>
            <a:prstGeom prst="rect">
              <a:avLst/>
            </a:prstGeom>
            <a:noFill/>
          </p:spPr>
          <p:txBody>
            <a:bodyPr wrap="square" rtlCol="0">
              <a:spAutoFit/>
            </a:bodyPr>
            <a:lstStyle/>
            <a:p>
              <a:pPr algn="ctr"/>
              <a:r>
                <a:rPr lang="en-GB" sz="13800" dirty="0">
                  <a:solidFill>
                    <a:schemeClr val="bg1"/>
                  </a:solidFill>
                  <a:latin typeface="Game Of Squids" pitchFamily="2" charset="0"/>
                </a:rPr>
                <a:t>S</a:t>
              </a:r>
              <a:r>
                <a:rPr lang="en-BA" sz="13800" dirty="0">
                  <a:solidFill>
                    <a:schemeClr val="bg1"/>
                  </a:solidFill>
                  <a:latin typeface="Game Of Squids" pitchFamily="2" charset="0"/>
                </a:rPr>
                <a:t>quid</a:t>
              </a:r>
              <a:endParaRPr lang="en-BA" sz="13800" dirty="0">
                <a:solidFill>
                  <a:schemeClr val="bg1"/>
                </a:solidFill>
              </a:endParaRPr>
            </a:p>
          </p:txBody>
        </p:sp>
        <p:sp>
          <p:nvSpPr>
            <p:cNvPr id="5" name="TextBox 4">
              <a:extLst>
                <a:ext uri="{FF2B5EF4-FFF2-40B4-BE49-F238E27FC236}">
                  <a16:creationId xmlns:a16="http://schemas.microsoft.com/office/drawing/2014/main" id="{416B8F6E-916E-08FC-BC63-52B8CD51A350}"/>
                </a:ext>
              </a:extLst>
            </p:cNvPr>
            <p:cNvSpPr txBox="1"/>
            <p:nvPr/>
          </p:nvSpPr>
          <p:spPr>
            <a:xfrm>
              <a:off x="2224313" y="2935018"/>
              <a:ext cx="10725793" cy="2215991"/>
            </a:xfrm>
            <a:prstGeom prst="rect">
              <a:avLst/>
            </a:prstGeom>
            <a:noFill/>
          </p:spPr>
          <p:txBody>
            <a:bodyPr wrap="square" rtlCol="0">
              <a:spAutoFit/>
            </a:bodyPr>
            <a:lstStyle/>
            <a:p>
              <a:pPr algn="ctr"/>
              <a:r>
                <a:rPr lang="en-BA" sz="13800" dirty="0">
                  <a:solidFill>
                    <a:schemeClr val="bg1"/>
                  </a:solidFill>
                  <a:latin typeface="Game Of Squids" pitchFamily="2" charset="0"/>
                </a:rPr>
                <a:t>game</a:t>
              </a:r>
              <a:endParaRPr lang="en-BA" sz="13800" dirty="0">
                <a:solidFill>
                  <a:schemeClr val="bg1"/>
                </a:solidFill>
              </a:endParaRPr>
            </a:p>
          </p:txBody>
        </p:sp>
      </p:grpSp>
      <p:sp>
        <p:nvSpPr>
          <p:cNvPr id="12" name="Triangle 11">
            <a:extLst>
              <a:ext uri="{FF2B5EF4-FFF2-40B4-BE49-F238E27FC236}">
                <a16:creationId xmlns:a16="http://schemas.microsoft.com/office/drawing/2014/main" id="{048FEEF6-DCA1-DFD3-6B27-E6FD8E856261}"/>
              </a:ext>
            </a:extLst>
          </p:cNvPr>
          <p:cNvSpPr/>
          <p:nvPr/>
        </p:nvSpPr>
        <p:spPr>
          <a:xfrm>
            <a:off x="2882997" y="60235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 name="TextBox 2">
            <a:extLst>
              <a:ext uri="{FF2B5EF4-FFF2-40B4-BE49-F238E27FC236}">
                <a16:creationId xmlns:a16="http://schemas.microsoft.com/office/drawing/2014/main" id="{18F20AC3-9B08-6AF2-0FF1-4AEC96BE70CD}"/>
              </a:ext>
            </a:extLst>
          </p:cNvPr>
          <p:cNvSpPr txBox="1"/>
          <p:nvPr/>
        </p:nvSpPr>
        <p:spPr>
          <a:xfrm>
            <a:off x="2426677" y="1751403"/>
            <a:ext cx="7373815" cy="2585323"/>
          </a:xfrm>
          <a:prstGeom prst="rect">
            <a:avLst/>
          </a:prstGeom>
          <a:noFill/>
        </p:spPr>
        <p:txBody>
          <a:bodyPr wrap="square" rtlCol="0">
            <a:spAutoFit/>
          </a:bodyPr>
          <a:lstStyle/>
          <a:p>
            <a:pPr algn="ctr"/>
            <a:r>
              <a:rPr lang="en-US" sz="5400" dirty="0">
                <a:solidFill>
                  <a:schemeClr val="bg1"/>
                </a:solidFill>
                <a:latin typeface="Game Of Squids" pitchFamily="2" charset="0"/>
              </a:rPr>
              <a:t>Surveillance and social control</a:t>
            </a:r>
            <a:endParaRPr lang="en-BA" sz="5400" dirty="0">
              <a:solidFill>
                <a:schemeClr val="bg1"/>
              </a:solidFill>
              <a:latin typeface="Game Of Squids" pitchFamily="2" charset="0"/>
            </a:endParaRPr>
          </a:p>
        </p:txBody>
      </p:sp>
      <p:sp>
        <p:nvSpPr>
          <p:cNvPr id="13" name="Oval 12">
            <a:extLst>
              <a:ext uri="{FF2B5EF4-FFF2-40B4-BE49-F238E27FC236}">
                <a16:creationId xmlns:a16="http://schemas.microsoft.com/office/drawing/2014/main" id="{6B4AEDE5-ECF4-9044-FCC9-D6AEF3162BEC}"/>
              </a:ext>
            </a:extLst>
          </p:cNvPr>
          <p:cNvSpPr/>
          <p:nvPr/>
        </p:nvSpPr>
        <p:spPr>
          <a:xfrm>
            <a:off x="7010673" y="-617392"/>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4" name="Oval 13">
            <a:extLst>
              <a:ext uri="{FF2B5EF4-FFF2-40B4-BE49-F238E27FC236}">
                <a16:creationId xmlns:a16="http://schemas.microsoft.com/office/drawing/2014/main" id="{E50D4AB0-8D28-A633-0D34-6F95B1AB12B2}"/>
              </a:ext>
            </a:extLst>
          </p:cNvPr>
          <p:cNvSpPr/>
          <p:nvPr/>
        </p:nvSpPr>
        <p:spPr>
          <a:xfrm>
            <a:off x="3462801" y="5143328"/>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9B83FC54-5A9C-AF8A-6740-00E35C4F268A}"/>
              </a:ext>
            </a:extLst>
          </p:cNvPr>
          <p:cNvSpPr/>
          <p:nvPr/>
        </p:nvSpPr>
        <p:spPr>
          <a:xfrm>
            <a:off x="-593229" y="3825210"/>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7" name="Triangle 16">
            <a:extLst>
              <a:ext uri="{FF2B5EF4-FFF2-40B4-BE49-F238E27FC236}">
                <a16:creationId xmlns:a16="http://schemas.microsoft.com/office/drawing/2014/main" id="{05EA07EA-945A-1142-5D51-577577A4D2B6}"/>
              </a:ext>
            </a:extLst>
          </p:cNvPr>
          <p:cNvSpPr/>
          <p:nvPr/>
        </p:nvSpPr>
        <p:spPr>
          <a:xfrm>
            <a:off x="11496645" y="913251"/>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8" name="Audio 7">
            <a:extLst>
              <a:ext uri="{FF2B5EF4-FFF2-40B4-BE49-F238E27FC236}">
                <a16:creationId xmlns:a16="http://schemas.microsoft.com/office/drawing/2014/main" id="{702C4E41-18D7-AD04-F477-FB59FD637C4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7998382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902">
        <p159:morph option="byObject"/>
      </p:transition>
    </mc:Choice>
    <mc:Fallback>
      <p:transition spd="slow" advTm="29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29CFB63D-A36C-100E-A4B1-7BFD3634D31D}"/>
              </a:ext>
            </a:extLst>
          </p:cNvPr>
          <p:cNvGrpSpPr/>
          <p:nvPr/>
        </p:nvGrpSpPr>
        <p:grpSpPr>
          <a:xfrm>
            <a:off x="822619" y="914575"/>
            <a:ext cx="3786981" cy="2333473"/>
            <a:chOff x="1258838" y="1255108"/>
            <a:chExt cx="2572885" cy="1323736"/>
          </a:xfrm>
        </p:grpSpPr>
        <p:sp>
          <p:nvSpPr>
            <p:cNvPr id="6" name="TextBox 5">
              <a:extLst>
                <a:ext uri="{FF2B5EF4-FFF2-40B4-BE49-F238E27FC236}">
                  <a16:creationId xmlns:a16="http://schemas.microsoft.com/office/drawing/2014/main" id="{EC1259AF-1C88-1E91-442C-AA425BB16069}"/>
                </a:ext>
              </a:extLst>
            </p:cNvPr>
            <p:cNvSpPr txBox="1"/>
            <p:nvPr/>
          </p:nvSpPr>
          <p:spPr>
            <a:xfrm>
              <a:off x="1277006" y="1897920"/>
              <a:ext cx="2554717" cy="680924"/>
            </a:xfrm>
            <a:prstGeom prst="rect">
              <a:avLst/>
            </a:prstGeom>
            <a:noFill/>
          </p:spPr>
          <p:txBody>
            <a:bodyPr wrap="square">
              <a:spAutoFit/>
            </a:bodyPr>
            <a:lstStyle/>
            <a:p>
              <a:pPr algn="ctr"/>
              <a:r>
                <a:rPr lang="en-US" dirty="0">
                  <a:solidFill>
                    <a:schemeClr val="bg1"/>
                  </a:solidFill>
                </a:rPr>
                <a:t>Both players and staff are under constant surveillance. Even the guards are watched, showing that control exists at every level</a:t>
              </a:r>
              <a:endParaRPr lang="en-BA" dirty="0">
                <a:solidFill>
                  <a:schemeClr val="bg1"/>
                </a:solidFill>
                <a:latin typeface="Raleway Medium" pitchFamily="2" charset="77"/>
              </a:endParaRPr>
            </a:p>
          </p:txBody>
        </p:sp>
        <p:sp>
          <p:nvSpPr>
            <p:cNvPr id="4" name="TextBox 3">
              <a:extLst>
                <a:ext uri="{FF2B5EF4-FFF2-40B4-BE49-F238E27FC236}">
                  <a16:creationId xmlns:a16="http://schemas.microsoft.com/office/drawing/2014/main" id="{687C655E-D9AC-561C-2AC5-3B2EB03F2B60}"/>
                </a:ext>
              </a:extLst>
            </p:cNvPr>
            <p:cNvSpPr txBox="1"/>
            <p:nvPr/>
          </p:nvSpPr>
          <p:spPr>
            <a:xfrm>
              <a:off x="1258838" y="1255108"/>
              <a:ext cx="2554718" cy="499344"/>
            </a:xfrm>
            <a:prstGeom prst="rect">
              <a:avLst/>
            </a:prstGeom>
            <a:noFill/>
          </p:spPr>
          <p:txBody>
            <a:bodyPr wrap="square" rtlCol="0">
              <a:spAutoFit/>
            </a:bodyPr>
            <a:lstStyle/>
            <a:p>
              <a:pPr algn="ctr">
                <a:lnSpc>
                  <a:spcPct val="80000"/>
                </a:lnSpc>
              </a:pPr>
              <a:r>
                <a:rPr lang="en-US" sz="3200" dirty="0">
                  <a:solidFill>
                    <a:schemeClr val="bg1"/>
                  </a:solidFill>
                  <a:latin typeface="Game Of Squids" pitchFamily="2" charset="0"/>
                </a:rPr>
                <a:t>Constant monitoring</a:t>
              </a:r>
              <a:endParaRPr lang="en-BA" sz="3200" dirty="0">
                <a:solidFill>
                  <a:schemeClr val="bg1"/>
                </a:solidFill>
                <a:latin typeface="Game Of Squids" pitchFamily="2" charset="0"/>
              </a:endParaRPr>
            </a:p>
          </p:txBody>
        </p:sp>
      </p:grpSp>
      <p:grpSp>
        <p:nvGrpSpPr>
          <p:cNvPr id="28" name="Group 27">
            <a:extLst>
              <a:ext uri="{FF2B5EF4-FFF2-40B4-BE49-F238E27FC236}">
                <a16:creationId xmlns:a16="http://schemas.microsoft.com/office/drawing/2014/main" id="{582A5F30-05AD-A4D2-FCDB-17E2DBB39798}"/>
              </a:ext>
            </a:extLst>
          </p:cNvPr>
          <p:cNvGrpSpPr/>
          <p:nvPr/>
        </p:nvGrpSpPr>
        <p:grpSpPr>
          <a:xfrm>
            <a:off x="1356765" y="3385438"/>
            <a:ext cx="2395198" cy="2395198"/>
            <a:chOff x="1714656" y="2970857"/>
            <a:chExt cx="2785602" cy="2785602"/>
          </a:xfrm>
        </p:grpSpPr>
        <p:sp>
          <p:nvSpPr>
            <p:cNvPr id="22" name="Oval 21">
              <a:extLst>
                <a:ext uri="{FF2B5EF4-FFF2-40B4-BE49-F238E27FC236}">
                  <a16:creationId xmlns:a16="http://schemas.microsoft.com/office/drawing/2014/main" id="{FEAC9392-2668-B3F2-AF7E-2B2600657FEE}"/>
                </a:ext>
              </a:extLst>
            </p:cNvPr>
            <p:cNvSpPr/>
            <p:nvPr/>
          </p:nvSpPr>
          <p:spPr>
            <a:xfrm>
              <a:off x="1714656" y="2970857"/>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3" name="Oval 22">
              <a:extLst>
                <a:ext uri="{FF2B5EF4-FFF2-40B4-BE49-F238E27FC236}">
                  <a16:creationId xmlns:a16="http://schemas.microsoft.com/office/drawing/2014/main" id="{9121117C-D0E7-4FBA-50C2-72B338264A42}"/>
                </a:ext>
              </a:extLst>
            </p:cNvPr>
            <p:cNvSpPr/>
            <p:nvPr/>
          </p:nvSpPr>
          <p:spPr>
            <a:xfrm>
              <a:off x="2404971" y="3661173"/>
              <a:ext cx="1404969" cy="1404969"/>
            </a:xfrm>
            <a:prstGeom prst="ellips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9" name="Group 28">
            <a:extLst>
              <a:ext uri="{FF2B5EF4-FFF2-40B4-BE49-F238E27FC236}">
                <a16:creationId xmlns:a16="http://schemas.microsoft.com/office/drawing/2014/main" id="{E954B8A2-39EE-967D-F1AE-7EF261E3D693}"/>
              </a:ext>
            </a:extLst>
          </p:cNvPr>
          <p:cNvGrpSpPr/>
          <p:nvPr/>
        </p:nvGrpSpPr>
        <p:grpSpPr>
          <a:xfrm>
            <a:off x="4862800" y="1255108"/>
            <a:ext cx="2395198" cy="2395198"/>
            <a:chOff x="7432431" y="5138219"/>
            <a:chExt cx="2785602" cy="2785602"/>
          </a:xfrm>
        </p:grpSpPr>
        <p:sp>
          <p:nvSpPr>
            <p:cNvPr id="24" name="Oval 23">
              <a:extLst>
                <a:ext uri="{FF2B5EF4-FFF2-40B4-BE49-F238E27FC236}">
                  <a16:creationId xmlns:a16="http://schemas.microsoft.com/office/drawing/2014/main" id="{B30DB0B8-2C94-4986-93B6-8C50EF404035}"/>
                </a:ext>
              </a:extLst>
            </p:cNvPr>
            <p:cNvSpPr/>
            <p:nvPr/>
          </p:nvSpPr>
          <p:spPr>
            <a:xfrm>
              <a:off x="7432431" y="5138219"/>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6" name="Rectangle 25">
              <a:extLst>
                <a:ext uri="{FF2B5EF4-FFF2-40B4-BE49-F238E27FC236}">
                  <a16:creationId xmlns:a16="http://schemas.microsoft.com/office/drawing/2014/main" id="{97D8EDD0-C4C5-F23D-E3B1-F5171557E0A8}"/>
                </a:ext>
              </a:extLst>
            </p:cNvPr>
            <p:cNvSpPr/>
            <p:nvPr/>
          </p:nvSpPr>
          <p:spPr>
            <a:xfrm>
              <a:off x="8191874" y="5897663"/>
              <a:ext cx="1266714" cy="1266714"/>
            </a:xfrm>
            <a:prstGeom prst="rect">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30" name="Group 29">
            <a:extLst>
              <a:ext uri="{FF2B5EF4-FFF2-40B4-BE49-F238E27FC236}">
                <a16:creationId xmlns:a16="http://schemas.microsoft.com/office/drawing/2014/main" id="{5BE86F31-7326-8C20-CE79-A513A4E6D637}"/>
              </a:ext>
            </a:extLst>
          </p:cNvPr>
          <p:cNvGrpSpPr/>
          <p:nvPr/>
        </p:nvGrpSpPr>
        <p:grpSpPr>
          <a:xfrm>
            <a:off x="8360190" y="3361261"/>
            <a:ext cx="2395198" cy="2395198"/>
            <a:chOff x="10854900" y="2865282"/>
            <a:chExt cx="2785602" cy="2785602"/>
          </a:xfrm>
        </p:grpSpPr>
        <p:sp>
          <p:nvSpPr>
            <p:cNvPr id="25" name="Oval 24">
              <a:extLst>
                <a:ext uri="{FF2B5EF4-FFF2-40B4-BE49-F238E27FC236}">
                  <a16:creationId xmlns:a16="http://schemas.microsoft.com/office/drawing/2014/main" id="{07B72321-CF5E-C65F-336C-3C6EFFED6DE5}"/>
                </a:ext>
              </a:extLst>
            </p:cNvPr>
            <p:cNvSpPr/>
            <p:nvPr/>
          </p:nvSpPr>
          <p:spPr>
            <a:xfrm>
              <a:off x="10854900" y="2865282"/>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7" name="Triangle 26">
              <a:extLst>
                <a:ext uri="{FF2B5EF4-FFF2-40B4-BE49-F238E27FC236}">
                  <a16:creationId xmlns:a16="http://schemas.microsoft.com/office/drawing/2014/main" id="{F5E002DE-5444-696E-06F7-888AB6D645CA}"/>
                </a:ext>
              </a:extLst>
            </p:cNvPr>
            <p:cNvSpPr/>
            <p:nvPr/>
          </p:nvSpPr>
          <p:spPr>
            <a:xfrm>
              <a:off x="11566454" y="3548326"/>
              <a:ext cx="1362495" cy="1186732"/>
            </a:xfrm>
            <a:prstGeom prst="triangl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37" name="Group 36">
            <a:extLst>
              <a:ext uri="{FF2B5EF4-FFF2-40B4-BE49-F238E27FC236}">
                <a16:creationId xmlns:a16="http://schemas.microsoft.com/office/drawing/2014/main" id="{50767F83-377B-F8AC-3369-11E626B8E9E8}"/>
              </a:ext>
            </a:extLst>
          </p:cNvPr>
          <p:cNvGrpSpPr/>
          <p:nvPr/>
        </p:nvGrpSpPr>
        <p:grpSpPr>
          <a:xfrm>
            <a:off x="4117231" y="4177517"/>
            <a:ext cx="3936523" cy="2577513"/>
            <a:chOff x="4784486" y="1255108"/>
            <a:chExt cx="2640953" cy="1505979"/>
          </a:xfrm>
        </p:grpSpPr>
        <p:sp>
          <p:nvSpPr>
            <p:cNvPr id="31" name="TextBox 30">
              <a:extLst>
                <a:ext uri="{FF2B5EF4-FFF2-40B4-BE49-F238E27FC236}">
                  <a16:creationId xmlns:a16="http://schemas.microsoft.com/office/drawing/2014/main" id="{440E6CA2-40E1-0368-2A0A-D4AD99DF19DE}"/>
                </a:ext>
              </a:extLst>
            </p:cNvPr>
            <p:cNvSpPr txBox="1"/>
            <p:nvPr/>
          </p:nvSpPr>
          <p:spPr>
            <a:xfrm>
              <a:off x="4784486" y="1255108"/>
              <a:ext cx="2554718" cy="880241"/>
            </a:xfrm>
            <a:prstGeom prst="rect">
              <a:avLst/>
            </a:prstGeom>
            <a:noFill/>
          </p:spPr>
          <p:txBody>
            <a:bodyPr wrap="square" rtlCol="0">
              <a:spAutoFit/>
            </a:bodyPr>
            <a:lstStyle/>
            <a:p>
              <a:pPr algn="ctr">
                <a:lnSpc>
                  <a:spcPct val="80000"/>
                </a:lnSpc>
              </a:pPr>
              <a:r>
                <a:rPr lang="en-US" sz="3200" dirty="0">
                  <a:solidFill>
                    <a:schemeClr val="bg1"/>
                  </a:solidFill>
                  <a:latin typeface="Game Of Squids" pitchFamily="2" charset="0"/>
                </a:rPr>
                <a:t>Loss of identity</a:t>
              </a:r>
              <a:endParaRPr lang="en-BA" sz="3200" dirty="0">
                <a:solidFill>
                  <a:schemeClr val="bg1"/>
                </a:solidFill>
                <a:latin typeface="Game Of Squids" pitchFamily="2" charset="0"/>
              </a:endParaRPr>
            </a:p>
          </p:txBody>
        </p:sp>
        <p:sp>
          <p:nvSpPr>
            <p:cNvPr id="35" name="TextBox 34">
              <a:extLst>
                <a:ext uri="{FF2B5EF4-FFF2-40B4-BE49-F238E27FC236}">
                  <a16:creationId xmlns:a16="http://schemas.microsoft.com/office/drawing/2014/main" id="{D3AE6183-31A1-7094-2F98-A12DA5C92626}"/>
                </a:ext>
              </a:extLst>
            </p:cNvPr>
            <p:cNvSpPr txBox="1"/>
            <p:nvPr/>
          </p:nvSpPr>
          <p:spPr>
            <a:xfrm>
              <a:off x="4870722" y="1897920"/>
              <a:ext cx="2554717" cy="863167"/>
            </a:xfrm>
            <a:prstGeom prst="rect">
              <a:avLst/>
            </a:prstGeom>
            <a:noFill/>
          </p:spPr>
          <p:txBody>
            <a:bodyPr wrap="square">
              <a:spAutoFit/>
            </a:bodyPr>
            <a:lstStyle/>
            <a:p>
              <a:pPr algn="ctr"/>
              <a:r>
                <a:rPr lang="en-US" dirty="0">
                  <a:solidFill>
                    <a:schemeClr val="bg1"/>
                  </a:solidFill>
                </a:rPr>
                <a:t>Players are reduced to numbers, and staff wear identical masks. Individuality is erased, making obedience and conformity easier to enforce.</a:t>
              </a:r>
              <a:endParaRPr lang="en-BA" dirty="0">
                <a:solidFill>
                  <a:schemeClr val="bg1"/>
                </a:solidFill>
                <a:latin typeface="Raleway Medium" pitchFamily="2" charset="77"/>
              </a:endParaRPr>
            </a:p>
          </p:txBody>
        </p:sp>
      </p:grpSp>
      <p:grpSp>
        <p:nvGrpSpPr>
          <p:cNvPr id="39" name="Group 38">
            <a:extLst>
              <a:ext uri="{FF2B5EF4-FFF2-40B4-BE49-F238E27FC236}">
                <a16:creationId xmlns:a16="http://schemas.microsoft.com/office/drawing/2014/main" id="{DC3CB797-2CF8-F623-B82A-B55E152D853C}"/>
              </a:ext>
            </a:extLst>
          </p:cNvPr>
          <p:cNvGrpSpPr/>
          <p:nvPr/>
        </p:nvGrpSpPr>
        <p:grpSpPr>
          <a:xfrm>
            <a:off x="7610707" y="736047"/>
            <a:ext cx="3936523" cy="2610473"/>
            <a:chOff x="8283324" y="1255108"/>
            <a:chExt cx="2554718" cy="1480873"/>
          </a:xfrm>
        </p:grpSpPr>
        <p:sp>
          <p:nvSpPr>
            <p:cNvPr id="32" name="TextBox 31">
              <a:extLst>
                <a:ext uri="{FF2B5EF4-FFF2-40B4-BE49-F238E27FC236}">
                  <a16:creationId xmlns:a16="http://schemas.microsoft.com/office/drawing/2014/main" id="{DBDF0D25-1963-3874-A230-10F8867C36D2}"/>
                </a:ext>
              </a:extLst>
            </p:cNvPr>
            <p:cNvSpPr txBox="1"/>
            <p:nvPr/>
          </p:nvSpPr>
          <p:spPr>
            <a:xfrm>
              <a:off x="8283324" y="1255108"/>
              <a:ext cx="2554718" cy="1274195"/>
            </a:xfrm>
            <a:prstGeom prst="rect">
              <a:avLst/>
            </a:prstGeom>
            <a:noFill/>
          </p:spPr>
          <p:txBody>
            <a:bodyPr wrap="square" rtlCol="0">
              <a:spAutoFit/>
            </a:bodyPr>
            <a:lstStyle/>
            <a:p>
              <a:pPr algn="ctr">
                <a:lnSpc>
                  <a:spcPct val="80000"/>
                </a:lnSpc>
              </a:pPr>
              <a:r>
                <a:rPr lang="en-US" sz="3200" dirty="0">
                  <a:solidFill>
                    <a:schemeClr val="bg1"/>
                  </a:solidFill>
                  <a:latin typeface="Game Of Squids" pitchFamily="2" charset="0"/>
                </a:rPr>
                <a:t>Public punishment</a:t>
              </a:r>
              <a:endParaRPr lang="en-BA" sz="3200" dirty="0">
                <a:solidFill>
                  <a:schemeClr val="bg1"/>
                </a:solidFill>
                <a:latin typeface="Game Of Squids" pitchFamily="2" charset="0"/>
              </a:endParaRPr>
            </a:p>
          </p:txBody>
        </p:sp>
        <p:sp>
          <p:nvSpPr>
            <p:cNvPr id="36" name="TextBox 35">
              <a:extLst>
                <a:ext uri="{FF2B5EF4-FFF2-40B4-BE49-F238E27FC236}">
                  <a16:creationId xmlns:a16="http://schemas.microsoft.com/office/drawing/2014/main" id="{28DBFBA5-7D18-5824-A288-3ABB87E1636C}"/>
                </a:ext>
              </a:extLst>
            </p:cNvPr>
            <p:cNvSpPr txBox="1"/>
            <p:nvPr/>
          </p:nvSpPr>
          <p:spPr>
            <a:xfrm>
              <a:off x="8283325" y="1897920"/>
              <a:ext cx="2554717" cy="838061"/>
            </a:xfrm>
            <a:prstGeom prst="rect">
              <a:avLst/>
            </a:prstGeom>
            <a:noFill/>
          </p:spPr>
          <p:txBody>
            <a:bodyPr wrap="square">
              <a:spAutoFit/>
            </a:bodyPr>
            <a:lstStyle/>
            <a:p>
              <a:pPr algn="ctr"/>
              <a:r>
                <a:rPr lang="en-US" dirty="0">
                  <a:solidFill>
                    <a:schemeClr val="bg1"/>
                  </a:solidFill>
                </a:rPr>
                <a:t>Anyone who breaks the rules is punished publicly and immediately. This reinforces order through fear — a strategy used in both the games and real-world institutions.</a:t>
              </a:r>
              <a:endParaRPr lang="en-BA" dirty="0">
                <a:solidFill>
                  <a:schemeClr val="bg1"/>
                </a:solidFill>
                <a:latin typeface="Raleway Medium" pitchFamily="2" charset="77"/>
              </a:endParaRPr>
            </a:p>
          </p:txBody>
        </p:sp>
      </p:grpSp>
      <p:graphicFrame>
        <p:nvGraphicFramePr>
          <p:cNvPr id="43" name="Diagram 42">
            <a:extLst>
              <a:ext uri="{FF2B5EF4-FFF2-40B4-BE49-F238E27FC236}">
                <a16:creationId xmlns:a16="http://schemas.microsoft.com/office/drawing/2014/main" id="{B6AB8A95-65DF-6849-88A3-F2D45A4BAC96}"/>
              </a:ext>
            </a:extLst>
          </p:cNvPr>
          <p:cNvGraphicFramePr/>
          <p:nvPr>
            <p:extLst>
              <p:ext uri="{D42A27DB-BD31-4B8C-83A1-F6EECF244321}">
                <p14:modId xmlns:p14="http://schemas.microsoft.com/office/powerpoint/2010/main" val="192702717"/>
              </p:ext>
            </p:extLst>
          </p:nvPr>
        </p:nvGraphicFramePr>
        <p:xfrm>
          <a:off x="749850" y="9187077"/>
          <a:ext cx="10605722" cy="38734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4" name="TextBox 43">
            <a:extLst>
              <a:ext uri="{FF2B5EF4-FFF2-40B4-BE49-F238E27FC236}">
                <a16:creationId xmlns:a16="http://schemas.microsoft.com/office/drawing/2014/main" id="{99BD9BD9-025A-E4B7-57BC-D25ADE9429E7}"/>
              </a:ext>
            </a:extLst>
          </p:cNvPr>
          <p:cNvSpPr txBox="1"/>
          <p:nvPr/>
        </p:nvSpPr>
        <p:spPr>
          <a:xfrm>
            <a:off x="1686696" y="12104832"/>
            <a:ext cx="2680946" cy="830997"/>
          </a:xfrm>
          <a:prstGeom prst="rect">
            <a:avLst/>
          </a:prstGeom>
          <a:noFill/>
        </p:spPr>
        <p:txBody>
          <a:bodyPr wrap="square">
            <a:spAutoFit/>
          </a:bodyPr>
          <a:lstStyle/>
          <a:p>
            <a:r>
              <a:rPr lang="en-GB" sz="1600" dirty="0">
                <a:solidFill>
                  <a:schemeClr val="bg1"/>
                </a:solidFill>
                <a:latin typeface="Raleway Medium" pitchFamily="2" charset="77"/>
              </a:rPr>
              <a:t>Lorem ipsum </a:t>
            </a:r>
            <a:r>
              <a:rPr lang="en-GB" sz="1600" dirty="0" err="1">
                <a:solidFill>
                  <a:schemeClr val="bg1"/>
                </a:solidFill>
                <a:latin typeface="Raleway Medium" pitchFamily="2" charset="77"/>
              </a:rPr>
              <a:t>dolor</a:t>
            </a:r>
            <a:r>
              <a:rPr lang="en-GB" sz="1600" dirty="0">
                <a:solidFill>
                  <a:schemeClr val="bg1"/>
                </a:solidFill>
                <a:latin typeface="Raleway Medium" pitchFamily="2" charset="77"/>
              </a:rPr>
              <a:t> sit </a:t>
            </a:r>
            <a:r>
              <a:rPr lang="en-GB" sz="1600" dirty="0" err="1">
                <a:solidFill>
                  <a:schemeClr val="bg1"/>
                </a:solidFill>
                <a:latin typeface="Raleway Medium" pitchFamily="2" charset="77"/>
              </a:rPr>
              <a:t>amet</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consectetur</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adipiscing</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elit</a:t>
            </a:r>
            <a:r>
              <a:rPr lang="en-GB" sz="1600" dirty="0">
                <a:solidFill>
                  <a:schemeClr val="bg1"/>
                </a:solidFill>
                <a:latin typeface="Raleway Medium" pitchFamily="2" charset="77"/>
              </a:rPr>
              <a:t>.</a:t>
            </a:r>
            <a:endParaRPr lang="en-BA" sz="1600" dirty="0">
              <a:solidFill>
                <a:schemeClr val="bg1"/>
              </a:solidFill>
              <a:latin typeface="Raleway Medium" pitchFamily="2" charset="77"/>
            </a:endParaRPr>
          </a:p>
        </p:txBody>
      </p:sp>
      <p:sp>
        <p:nvSpPr>
          <p:cNvPr id="45" name="TextBox 44">
            <a:extLst>
              <a:ext uri="{FF2B5EF4-FFF2-40B4-BE49-F238E27FC236}">
                <a16:creationId xmlns:a16="http://schemas.microsoft.com/office/drawing/2014/main" id="{8D8B3C1D-C450-BDA8-17B1-1735F8380D2D}"/>
              </a:ext>
            </a:extLst>
          </p:cNvPr>
          <p:cNvSpPr txBox="1"/>
          <p:nvPr/>
        </p:nvSpPr>
        <p:spPr>
          <a:xfrm>
            <a:off x="3431513" y="9279143"/>
            <a:ext cx="2680946" cy="830997"/>
          </a:xfrm>
          <a:prstGeom prst="rect">
            <a:avLst/>
          </a:prstGeom>
          <a:noFill/>
        </p:spPr>
        <p:txBody>
          <a:bodyPr wrap="square">
            <a:spAutoFit/>
          </a:bodyPr>
          <a:lstStyle/>
          <a:p>
            <a:r>
              <a:rPr lang="en-GB" sz="1600" dirty="0">
                <a:solidFill>
                  <a:schemeClr val="bg1"/>
                </a:solidFill>
                <a:latin typeface="Raleway Medium" pitchFamily="2" charset="77"/>
              </a:rPr>
              <a:t>Lorem ipsum </a:t>
            </a:r>
            <a:r>
              <a:rPr lang="en-GB" sz="1600" dirty="0" err="1">
                <a:solidFill>
                  <a:schemeClr val="bg1"/>
                </a:solidFill>
                <a:latin typeface="Raleway Medium" pitchFamily="2" charset="77"/>
              </a:rPr>
              <a:t>dolor</a:t>
            </a:r>
            <a:r>
              <a:rPr lang="en-GB" sz="1600" dirty="0">
                <a:solidFill>
                  <a:schemeClr val="bg1"/>
                </a:solidFill>
                <a:latin typeface="Raleway Medium" pitchFamily="2" charset="77"/>
              </a:rPr>
              <a:t> sit </a:t>
            </a:r>
            <a:r>
              <a:rPr lang="en-GB" sz="1600" dirty="0" err="1">
                <a:solidFill>
                  <a:schemeClr val="bg1"/>
                </a:solidFill>
                <a:latin typeface="Raleway Medium" pitchFamily="2" charset="77"/>
              </a:rPr>
              <a:t>amet</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consectetur</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adipiscing</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elit</a:t>
            </a:r>
            <a:r>
              <a:rPr lang="en-GB" sz="1600" dirty="0">
                <a:solidFill>
                  <a:schemeClr val="bg1"/>
                </a:solidFill>
                <a:latin typeface="Raleway Medium" pitchFamily="2" charset="77"/>
              </a:rPr>
              <a:t>.</a:t>
            </a:r>
            <a:endParaRPr lang="en-BA" sz="1600" dirty="0">
              <a:solidFill>
                <a:schemeClr val="bg1"/>
              </a:solidFill>
              <a:latin typeface="Raleway Medium" pitchFamily="2" charset="77"/>
            </a:endParaRPr>
          </a:p>
        </p:txBody>
      </p:sp>
      <p:sp>
        <p:nvSpPr>
          <p:cNvPr id="46" name="TextBox 45">
            <a:extLst>
              <a:ext uri="{FF2B5EF4-FFF2-40B4-BE49-F238E27FC236}">
                <a16:creationId xmlns:a16="http://schemas.microsoft.com/office/drawing/2014/main" id="{ED3F6D52-D7EF-08C2-97F1-E42B51188968}"/>
              </a:ext>
            </a:extLst>
          </p:cNvPr>
          <p:cNvSpPr txBox="1"/>
          <p:nvPr/>
        </p:nvSpPr>
        <p:spPr>
          <a:xfrm>
            <a:off x="6616606" y="11063298"/>
            <a:ext cx="2680946" cy="830997"/>
          </a:xfrm>
          <a:prstGeom prst="rect">
            <a:avLst/>
          </a:prstGeom>
          <a:noFill/>
        </p:spPr>
        <p:txBody>
          <a:bodyPr wrap="square">
            <a:spAutoFit/>
          </a:bodyPr>
          <a:lstStyle/>
          <a:p>
            <a:r>
              <a:rPr lang="en-GB" sz="1600" dirty="0">
                <a:solidFill>
                  <a:schemeClr val="bg1"/>
                </a:solidFill>
                <a:latin typeface="Raleway Medium" pitchFamily="2" charset="77"/>
              </a:rPr>
              <a:t>Lorem ipsum </a:t>
            </a:r>
            <a:r>
              <a:rPr lang="en-GB" sz="1600" dirty="0" err="1">
                <a:solidFill>
                  <a:schemeClr val="bg1"/>
                </a:solidFill>
                <a:latin typeface="Raleway Medium" pitchFamily="2" charset="77"/>
              </a:rPr>
              <a:t>dolor</a:t>
            </a:r>
            <a:r>
              <a:rPr lang="en-GB" sz="1600" dirty="0">
                <a:solidFill>
                  <a:schemeClr val="bg1"/>
                </a:solidFill>
                <a:latin typeface="Raleway Medium" pitchFamily="2" charset="77"/>
              </a:rPr>
              <a:t> sit </a:t>
            </a:r>
            <a:r>
              <a:rPr lang="en-GB" sz="1600" dirty="0" err="1">
                <a:solidFill>
                  <a:schemeClr val="bg1"/>
                </a:solidFill>
                <a:latin typeface="Raleway Medium" pitchFamily="2" charset="77"/>
              </a:rPr>
              <a:t>amet</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consectetur</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adipiscing</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elit</a:t>
            </a:r>
            <a:r>
              <a:rPr lang="en-GB" sz="1600" dirty="0">
                <a:solidFill>
                  <a:schemeClr val="bg1"/>
                </a:solidFill>
                <a:latin typeface="Raleway Medium" pitchFamily="2" charset="77"/>
              </a:rPr>
              <a:t>.</a:t>
            </a:r>
            <a:endParaRPr lang="en-BA" sz="1600" dirty="0">
              <a:solidFill>
                <a:schemeClr val="bg1"/>
              </a:solidFill>
              <a:latin typeface="Raleway Medium" pitchFamily="2" charset="77"/>
            </a:endParaRPr>
          </a:p>
        </p:txBody>
      </p:sp>
      <p:sp>
        <p:nvSpPr>
          <p:cNvPr id="47" name="TextBox 46">
            <a:extLst>
              <a:ext uri="{FF2B5EF4-FFF2-40B4-BE49-F238E27FC236}">
                <a16:creationId xmlns:a16="http://schemas.microsoft.com/office/drawing/2014/main" id="{C734F342-009B-4292-F97A-319BFBAFD1E2}"/>
              </a:ext>
            </a:extLst>
          </p:cNvPr>
          <p:cNvSpPr txBox="1"/>
          <p:nvPr/>
        </p:nvSpPr>
        <p:spPr>
          <a:xfrm>
            <a:off x="9128240" y="10232301"/>
            <a:ext cx="2680946" cy="830997"/>
          </a:xfrm>
          <a:prstGeom prst="rect">
            <a:avLst/>
          </a:prstGeom>
          <a:noFill/>
        </p:spPr>
        <p:txBody>
          <a:bodyPr wrap="square">
            <a:spAutoFit/>
          </a:bodyPr>
          <a:lstStyle/>
          <a:p>
            <a:r>
              <a:rPr lang="en-GB" sz="1600" dirty="0">
                <a:solidFill>
                  <a:schemeClr val="bg1"/>
                </a:solidFill>
                <a:latin typeface="Raleway Medium" pitchFamily="2" charset="77"/>
              </a:rPr>
              <a:t>Lorem ipsum </a:t>
            </a:r>
            <a:r>
              <a:rPr lang="en-GB" sz="1600" dirty="0" err="1">
                <a:solidFill>
                  <a:schemeClr val="bg1"/>
                </a:solidFill>
                <a:latin typeface="Raleway Medium" pitchFamily="2" charset="77"/>
              </a:rPr>
              <a:t>dolor</a:t>
            </a:r>
            <a:r>
              <a:rPr lang="en-GB" sz="1600" dirty="0">
                <a:solidFill>
                  <a:schemeClr val="bg1"/>
                </a:solidFill>
                <a:latin typeface="Raleway Medium" pitchFamily="2" charset="77"/>
              </a:rPr>
              <a:t> sit </a:t>
            </a:r>
            <a:r>
              <a:rPr lang="en-GB" sz="1600" dirty="0" err="1">
                <a:solidFill>
                  <a:schemeClr val="bg1"/>
                </a:solidFill>
                <a:latin typeface="Raleway Medium" pitchFamily="2" charset="77"/>
              </a:rPr>
              <a:t>amet</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consectetur</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adipiscing</a:t>
            </a:r>
            <a:r>
              <a:rPr lang="en-GB" sz="1600" dirty="0">
                <a:solidFill>
                  <a:schemeClr val="bg1"/>
                </a:solidFill>
                <a:latin typeface="Raleway Medium" pitchFamily="2" charset="77"/>
              </a:rPr>
              <a:t> </a:t>
            </a:r>
            <a:r>
              <a:rPr lang="en-GB" sz="1600" dirty="0" err="1">
                <a:solidFill>
                  <a:schemeClr val="bg1"/>
                </a:solidFill>
                <a:latin typeface="Raleway Medium" pitchFamily="2" charset="77"/>
              </a:rPr>
              <a:t>elit</a:t>
            </a:r>
            <a:r>
              <a:rPr lang="en-GB" sz="1600" dirty="0">
                <a:solidFill>
                  <a:schemeClr val="bg1"/>
                </a:solidFill>
                <a:latin typeface="Raleway Medium" pitchFamily="2" charset="77"/>
              </a:rPr>
              <a:t>.</a:t>
            </a:r>
            <a:endParaRPr lang="en-BA" sz="1600" dirty="0">
              <a:solidFill>
                <a:schemeClr val="bg1"/>
              </a:solidFill>
              <a:latin typeface="Raleway Medium" pitchFamily="2" charset="77"/>
            </a:endParaRPr>
          </a:p>
        </p:txBody>
      </p:sp>
      <p:pic>
        <p:nvPicPr>
          <p:cNvPr id="80" name="Audio 79">
            <a:extLst>
              <a:ext uri="{FF2B5EF4-FFF2-40B4-BE49-F238E27FC236}">
                <a16:creationId xmlns:a16="http://schemas.microsoft.com/office/drawing/2014/main" id="{39520377-18B9-679B-9514-D0AB2E9FAB0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375222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53754">
        <p159:morph option="byObject"/>
      </p:transition>
    </mc:Choice>
    <mc:Fallback>
      <p:transition spd="slow" advTm="537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0"/>
                                        </p:tgtEl>
                                      </p:cBhvr>
                                    </p:cmd>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fade">
                                      <p:cBhvr>
                                        <p:cTn id="14" dur="500"/>
                                        <p:tgtEl>
                                          <p:spTgt spid="37"/>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8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E8EBAA-DEB1-F1B0-DBF2-5DA6C2BD810D}"/>
            </a:ext>
          </a:extLst>
        </p:cNvPr>
        <p:cNvGrpSpPr/>
        <p:nvPr/>
      </p:nvGrpSpPr>
      <p:grpSpPr>
        <a:xfrm>
          <a:off x="0" y="0"/>
          <a:ext cx="0" cy="0"/>
          <a:chOff x="0" y="0"/>
          <a:chExt cx="0" cy="0"/>
        </a:xfrm>
      </p:grpSpPr>
      <p:sp>
        <p:nvSpPr>
          <p:cNvPr id="13" name="Oval 12">
            <a:extLst>
              <a:ext uri="{FF2B5EF4-FFF2-40B4-BE49-F238E27FC236}">
                <a16:creationId xmlns:a16="http://schemas.microsoft.com/office/drawing/2014/main" id="{17807A00-C731-5674-9DCC-D1D4FBC6F4A0}"/>
              </a:ext>
            </a:extLst>
          </p:cNvPr>
          <p:cNvSpPr/>
          <p:nvPr/>
        </p:nvSpPr>
        <p:spPr>
          <a:xfrm>
            <a:off x="11582126" y="5091298"/>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E13988D2-292A-BEB4-853B-E2A2CF1EED47}"/>
              </a:ext>
            </a:extLst>
          </p:cNvPr>
          <p:cNvSpPr/>
          <p:nvPr/>
        </p:nvSpPr>
        <p:spPr>
          <a:xfrm>
            <a:off x="4861611" y="638568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7" name="Triangle 26">
            <a:extLst>
              <a:ext uri="{FF2B5EF4-FFF2-40B4-BE49-F238E27FC236}">
                <a16:creationId xmlns:a16="http://schemas.microsoft.com/office/drawing/2014/main" id="{F8C4C822-02F0-19A2-AA8F-04D1CFE09972}"/>
              </a:ext>
            </a:extLst>
          </p:cNvPr>
          <p:cNvSpPr/>
          <p:nvPr/>
        </p:nvSpPr>
        <p:spPr>
          <a:xfrm>
            <a:off x="11404172" y="696672"/>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8" name="Rectangle 27">
            <a:extLst>
              <a:ext uri="{FF2B5EF4-FFF2-40B4-BE49-F238E27FC236}">
                <a16:creationId xmlns:a16="http://schemas.microsoft.com/office/drawing/2014/main" id="{23503278-1E3C-496F-1DCF-DACB62722FBB}"/>
              </a:ext>
            </a:extLst>
          </p:cNvPr>
          <p:cNvSpPr/>
          <p:nvPr/>
        </p:nvSpPr>
        <p:spPr>
          <a:xfrm>
            <a:off x="3644137" y="-58794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9" name="Oval 28">
            <a:extLst>
              <a:ext uri="{FF2B5EF4-FFF2-40B4-BE49-F238E27FC236}">
                <a16:creationId xmlns:a16="http://schemas.microsoft.com/office/drawing/2014/main" id="{36D8B01E-9E15-37DF-55DE-9961198BB219}"/>
              </a:ext>
            </a:extLst>
          </p:cNvPr>
          <p:cNvSpPr/>
          <p:nvPr/>
        </p:nvSpPr>
        <p:spPr>
          <a:xfrm>
            <a:off x="1112792" y="1812560"/>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4" name="Triangle 13">
            <a:extLst>
              <a:ext uri="{FF2B5EF4-FFF2-40B4-BE49-F238E27FC236}">
                <a16:creationId xmlns:a16="http://schemas.microsoft.com/office/drawing/2014/main" id="{AA9F66B0-2533-1887-9DB3-F9D47CE77BE8}"/>
              </a:ext>
            </a:extLst>
          </p:cNvPr>
          <p:cNvSpPr/>
          <p:nvPr/>
        </p:nvSpPr>
        <p:spPr>
          <a:xfrm>
            <a:off x="734409" y="625443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aphicFrame>
        <p:nvGraphicFramePr>
          <p:cNvPr id="18" name="Diagram 17">
            <a:extLst>
              <a:ext uri="{FF2B5EF4-FFF2-40B4-BE49-F238E27FC236}">
                <a16:creationId xmlns:a16="http://schemas.microsoft.com/office/drawing/2014/main" id="{C76B2F5F-E6CF-A599-6C32-E6B2FD1C03E4}"/>
              </a:ext>
            </a:extLst>
          </p:cNvPr>
          <p:cNvGraphicFramePr/>
          <p:nvPr/>
        </p:nvGraphicFramePr>
        <p:xfrm>
          <a:off x="749850" y="9221312"/>
          <a:ext cx="10605722" cy="38734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extBox 1">
            <a:extLst>
              <a:ext uri="{FF2B5EF4-FFF2-40B4-BE49-F238E27FC236}">
                <a16:creationId xmlns:a16="http://schemas.microsoft.com/office/drawing/2014/main" id="{4EDAFDA6-0802-502D-B968-29C113F410C5}"/>
              </a:ext>
            </a:extLst>
          </p:cNvPr>
          <p:cNvSpPr txBox="1"/>
          <p:nvPr/>
        </p:nvSpPr>
        <p:spPr>
          <a:xfrm>
            <a:off x="3379177" y="2767280"/>
            <a:ext cx="7153293" cy="1323439"/>
          </a:xfrm>
          <a:prstGeom prst="rect">
            <a:avLst/>
          </a:prstGeom>
          <a:noFill/>
        </p:spPr>
        <p:txBody>
          <a:bodyPr wrap="square" rtlCol="0">
            <a:spAutoFit/>
          </a:bodyPr>
          <a:lstStyle/>
          <a:p>
            <a:r>
              <a:rPr lang="en-US" sz="8000" dirty="0">
                <a:solidFill>
                  <a:schemeClr val="bg1"/>
                </a:solidFill>
                <a:latin typeface="Game Of Squids" panose="020B0604020202020204" charset="0"/>
              </a:rPr>
              <a:t>THE VIPS</a:t>
            </a:r>
          </a:p>
        </p:txBody>
      </p:sp>
      <p:pic>
        <p:nvPicPr>
          <p:cNvPr id="5" name="Audio 4">
            <a:extLst>
              <a:ext uri="{FF2B5EF4-FFF2-40B4-BE49-F238E27FC236}">
                <a16:creationId xmlns:a16="http://schemas.microsoft.com/office/drawing/2014/main" id="{44EA8BCC-25FE-B669-18B8-A617C7859A7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760162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343">
        <p159:morph option="byObject"/>
      </p:transition>
    </mc:Choice>
    <mc:Fallback>
      <p:transition spd="slow" advTm="33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58FD6F-AF10-9843-621C-6F6B06D3C126}"/>
            </a:ext>
          </a:extLst>
        </p:cNvPr>
        <p:cNvGrpSpPr/>
        <p:nvPr/>
      </p:nvGrpSpPr>
      <p:grpSpPr>
        <a:xfrm>
          <a:off x="0" y="0"/>
          <a:ext cx="0" cy="0"/>
          <a:chOff x="0" y="0"/>
          <a:chExt cx="0" cy="0"/>
        </a:xfrm>
      </p:grpSpPr>
      <p:sp>
        <p:nvSpPr>
          <p:cNvPr id="37" name="Rectangle 36">
            <a:extLst>
              <a:ext uri="{FF2B5EF4-FFF2-40B4-BE49-F238E27FC236}">
                <a16:creationId xmlns:a16="http://schemas.microsoft.com/office/drawing/2014/main" id="{501AFA4F-4E99-04F7-2796-69822884B527}"/>
              </a:ext>
            </a:extLst>
          </p:cNvPr>
          <p:cNvSpPr/>
          <p:nvPr/>
        </p:nvSpPr>
        <p:spPr>
          <a:xfrm>
            <a:off x="9018628" y="9380702"/>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21" name="Group 20">
            <a:extLst>
              <a:ext uri="{FF2B5EF4-FFF2-40B4-BE49-F238E27FC236}">
                <a16:creationId xmlns:a16="http://schemas.microsoft.com/office/drawing/2014/main" id="{D76F9039-1592-A061-7C7A-7DF66C516CD5}"/>
              </a:ext>
            </a:extLst>
          </p:cNvPr>
          <p:cNvGrpSpPr/>
          <p:nvPr/>
        </p:nvGrpSpPr>
        <p:grpSpPr>
          <a:xfrm>
            <a:off x="1120217" y="1081810"/>
            <a:ext cx="8246520" cy="2064145"/>
            <a:chOff x="1120217" y="1081810"/>
            <a:chExt cx="8246520" cy="2064145"/>
          </a:xfrm>
        </p:grpSpPr>
        <p:sp>
          <p:nvSpPr>
            <p:cNvPr id="6" name="TextBox 5">
              <a:extLst>
                <a:ext uri="{FF2B5EF4-FFF2-40B4-BE49-F238E27FC236}">
                  <a16:creationId xmlns:a16="http://schemas.microsoft.com/office/drawing/2014/main" id="{2A566E74-2339-3C65-0AD6-FE6D600510C3}"/>
                </a:ext>
              </a:extLst>
            </p:cNvPr>
            <p:cNvSpPr txBox="1"/>
            <p:nvPr/>
          </p:nvSpPr>
          <p:spPr>
            <a:xfrm>
              <a:off x="1120217" y="2130292"/>
              <a:ext cx="8023783" cy="1015663"/>
            </a:xfrm>
            <a:prstGeom prst="rect">
              <a:avLst/>
            </a:prstGeom>
            <a:noFill/>
          </p:spPr>
          <p:txBody>
            <a:bodyPr wrap="square">
              <a:spAutoFit/>
            </a:bodyPr>
            <a:lstStyle/>
            <a:p>
              <a:r>
                <a:rPr lang="en-US" sz="2000" dirty="0">
                  <a:solidFill>
                    <a:schemeClr val="bg1"/>
                  </a:solidFill>
                </a:rPr>
                <a:t>The VIPs represent the ultra-wealthy who treat the deadly games as live entertainment. Their detachment from human suffering highlights how privilege creates emotional distance from violence.</a:t>
              </a:r>
              <a:endParaRPr lang="en-BA" sz="2000" dirty="0">
                <a:solidFill>
                  <a:schemeClr val="bg1"/>
                </a:solidFill>
                <a:latin typeface="Lucida Sans Typewriter" panose="020B0509030504030204" pitchFamily="49" charset="0"/>
              </a:endParaRPr>
            </a:p>
          </p:txBody>
        </p:sp>
        <p:sp>
          <p:nvSpPr>
            <p:cNvPr id="4" name="TextBox 3">
              <a:extLst>
                <a:ext uri="{FF2B5EF4-FFF2-40B4-BE49-F238E27FC236}">
                  <a16:creationId xmlns:a16="http://schemas.microsoft.com/office/drawing/2014/main" id="{66A9C175-22CC-F0EA-C9AA-5F181B354B9C}"/>
                </a:ext>
              </a:extLst>
            </p:cNvPr>
            <p:cNvSpPr txBox="1"/>
            <p:nvPr/>
          </p:nvSpPr>
          <p:spPr>
            <a:xfrm>
              <a:off x="2008093" y="1114341"/>
              <a:ext cx="7358644" cy="978729"/>
            </a:xfrm>
            <a:prstGeom prst="rect">
              <a:avLst/>
            </a:prstGeom>
            <a:noFill/>
          </p:spPr>
          <p:txBody>
            <a:bodyPr wrap="square" rtlCol="0">
              <a:spAutoFit/>
            </a:bodyPr>
            <a:lstStyle/>
            <a:p>
              <a:pPr>
                <a:lnSpc>
                  <a:spcPct val="80000"/>
                </a:lnSpc>
              </a:pPr>
              <a:r>
                <a:rPr lang="en-US" sz="3600" dirty="0">
                  <a:solidFill>
                    <a:schemeClr val="bg1"/>
                  </a:solidFill>
                  <a:latin typeface="Game Of Squids" pitchFamily="2" charset="0"/>
                </a:rPr>
                <a:t>Entertainment for the elite</a:t>
              </a:r>
              <a:endParaRPr lang="en-BA" sz="3600" dirty="0">
                <a:solidFill>
                  <a:schemeClr val="bg1"/>
                </a:solidFill>
                <a:latin typeface="Game Of Squids" pitchFamily="2" charset="0"/>
              </a:endParaRPr>
            </a:p>
          </p:txBody>
        </p:sp>
        <p:sp>
          <p:nvSpPr>
            <p:cNvPr id="15" name="Triangle 14">
              <a:extLst>
                <a:ext uri="{FF2B5EF4-FFF2-40B4-BE49-F238E27FC236}">
                  <a16:creationId xmlns:a16="http://schemas.microsoft.com/office/drawing/2014/main" id="{16A8760E-55FA-7852-1492-6C6E455C3C30}"/>
                </a:ext>
              </a:extLst>
            </p:cNvPr>
            <p:cNvSpPr/>
            <p:nvPr/>
          </p:nvSpPr>
          <p:spPr>
            <a:xfrm>
              <a:off x="1231014" y="1081810"/>
              <a:ext cx="500957" cy="431859"/>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0" name="Group 19">
            <a:extLst>
              <a:ext uri="{FF2B5EF4-FFF2-40B4-BE49-F238E27FC236}">
                <a16:creationId xmlns:a16="http://schemas.microsoft.com/office/drawing/2014/main" id="{5418D57C-A435-4BA5-E748-BFE0AFFF2900}"/>
              </a:ext>
            </a:extLst>
          </p:cNvPr>
          <p:cNvGrpSpPr/>
          <p:nvPr/>
        </p:nvGrpSpPr>
        <p:grpSpPr>
          <a:xfrm>
            <a:off x="1120217" y="3965118"/>
            <a:ext cx="8246521" cy="2031614"/>
            <a:chOff x="1120217" y="3965118"/>
            <a:chExt cx="8246521" cy="2031614"/>
          </a:xfrm>
        </p:grpSpPr>
        <p:sp>
          <p:nvSpPr>
            <p:cNvPr id="14" name="TextBox 13">
              <a:extLst>
                <a:ext uri="{FF2B5EF4-FFF2-40B4-BE49-F238E27FC236}">
                  <a16:creationId xmlns:a16="http://schemas.microsoft.com/office/drawing/2014/main" id="{EB08F6EC-B64C-9D9B-7031-A3E1E17CE6AB}"/>
                </a:ext>
              </a:extLst>
            </p:cNvPr>
            <p:cNvSpPr txBox="1"/>
            <p:nvPr/>
          </p:nvSpPr>
          <p:spPr>
            <a:xfrm>
              <a:off x="1120217" y="4981069"/>
              <a:ext cx="8246521" cy="1015663"/>
            </a:xfrm>
            <a:prstGeom prst="rect">
              <a:avLst/>
            </a:prstGeom>
            <a:noFill/>
          </p:spPr>
          <p:txBody>
            <a:bodyPr wrap="square">
              <a:spAutoFit/>
            </a:bodyPr>
            <a:lstStyle/>
            <a:p>
              <a:r>
                <a:rPr lang="en-US" sz="2000" dirty="0">
                  <a:solidFill>
                    <a:schemeClr val="bg1"/>
                  </a:solidFill>
                </a:rPr>
                <a:t>Players are reduced to betting chips. The elite gamble on their lives while drinking, laughing, and lounging turning poverty and pain into a performance.</a:t>
              </a:r>
              <a:endParaRPr lang="en-BA" sz="2000" dirty="0">
                <a:solidFill>
                  <a:schemeClr val="bg1"/>
                </a:solidFill>
                <a:latin typeface="Lucida Sans Typewriter" panose="020B0509030504030204" pitchFamily="49" charset="0"/>
              </a:endParaRPr>
            </a:p>
          </p:txBody>
        </p:sp>
        <p:sp>
          <p:nvSpPr>
            <p:cNvPr id="8" name="TextBox 7">
              <a:extLst>
                <a:ext uri="{FF2B5EF4-FFF2-40B4-BE49-F238E27FC236}">
                  <a16:creationId xmlns:a16="http://schemas.microsoft.com/office/drawing/2014/main" id="{8A09DEDA-8319-A6EE-3994-468F2AE0DBDF}"/>
                </a:ext>
              </a:extLst>
            </p:cNvPr>
            <p:cNvSpPr txBox="1"/>
            <p:nvPr/>
          </p:nvSpPr>
          <p:spPr>
            <a:xfrm>
              <a:off x="2008094" y="3965118"/>
              <a:ext cx="7358644" cy="535531"/>
            </a:xfrm>
            <a:prstGeom prst="rect">
              <a:avLst/>
            </a:prstGeom>
            <a:noFill/>
          </p:spPr>
          <p:txBody>
            <a:bodyPr wrap="square" rtlCol="0">
              <a:spAutoFit/>
            </a:bodyPr>
            <a:lstStyle/>
            <a:p>
              <a:pPr>
                <a:lnSpc>
                  <a:spcPct val="80000"/>
                </a:lnSpc>
              </a:pPr>
              <a:r>
                <a:rPr lang="en-US" sz="3600" dirty="0">
                  <a:solidFill>
                    <a:schemeClr val="bg1"/>
                  </a:solidFill>
                  <a:latin typeface="Game Of Squids" pitchFamily="2" charset="0"/>
                </a:rPr>
                <a:t>Dehumanization</a:t>
              </a:r>
              <a:endParaRPr lang="en-BA" sz="3600" dirty="0">
                <a:solidFill>
                  <a:schemeClr val="bg1"/>
                </a:solidFill>
                <a:latin typeface="Game Of Squids" pitchFamily="2" charset="0"/>
              </a:endParaRPr>
            </a:p>
          </p:txBody>
        </p:sp>
        <p:sp>
          <p:nvSpPr>
            <p:cNvPr id="16" name="Rectangle 15">
              <a:extLst>
                <a:ext uri="{FF2B5EF4-FFF2-40B4-BE49-F238E27FC236}">
                  <a16:creationId xmlns:a16="http://schemas.microsoft.com/office/drawing/2014/main" id="{04828CC5-50EB-3164-6483-9EE3970AC29F}"/>
                </a:ext>
              </a:extLst>
            </p:cNvPr>
            <p:cNvSpPr/>
            <p:nvPr/>
          </p:nvSpPr>
          <p:spPr>
            <a:xfrm>
              <a:off x="1259618" y="3974633"/>
              <a:ext cx="443747" cy="443747"/>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2" name="Group 21">
            <a:extLst>
              <a:ext uri="{FF2B5EF4-FFF2-40B4-BE49-F238E27FC236}">
                <a16:creationId xmlns:a16="http://schemas.microsoft.com/office/drawing/2014/main" id="{3B76F74E-9636-C4D4-001C-F830416E2AD0}"/>
              </a:ext>
            </a:extLst>
          </p:cNvPr>
          <p:cNvGrpSpPr/>
          <p:nvPr/>
        </p:nvGrpSpPr>
        <p:grpSpPr>
          <a:xfrm>
            <a:off x="-10322489" y="3385438"/>
            <a:ext cx="2395198" cy="2395198"/>
            <a:chOff x="1714656" y="2970857"/>
            <a:chExt cx="2785602" cy="2785602"/>
          </a:xfrm>
        </p:grpSpPr>
        <p:sp>
          <p:nvSpPr>
            <p:cNvPr id="23" name="Oval 22">
              <a:extLst>
                <a:ext uri="{FF2B5EF4-FFF2-40B4-BE49-F238E27FC236}">
                  <a16:creationId xmlns:a16="http://schemas.microsoft.com/office/drawing/2014/main" id="{BAAE4C3F-5BFC-D500-1707-B2A166EACE29}"/>
                </a:ext>
              </a:extLst>
            </p:cNvPr>
            <p:cNvSpPr/>
            <p:nvPr/>
          </p:nvSpPr>
          <p:spPr>
            <a:xfrm>
              <a:off x="1714656" y="2970857"/>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4" name="Oval 23">
              <a:extLst>
                <a:ext uri="{FF2B5EF4-FFF2-40B4-BE49-F238E27FC236}">
                  <a16:creationId xmlns:a16="http://schemas.microsoft.com/office/drawing/2014/main" id="{823B84CC-49A4-811E-4ADE-CF24EE32244E}"/>
                </a:ext>
              </a:extLst>
            </p:cNvPr>
            <p:cNvSpPr/>
            <p:nvPr/>
          </p:nvSpPr>
          <p:spPr>
            <a:xfrm>
              <a:off x="2404971" y="3661173"/>
              <a:ext cx="1404969" cy="1404969"/>
            </a:xfrm>
            <a:prstGeom prst="ellips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5" name="Group 24">
            <a:extLst>
              <a:ext uri="{FF2B5EF4-FFF2-40B4-BE49-F238E27FC236}">
                <a16:creationId xmlns:a16="http://schemas.microsoft.com/office/drawing/2014/main" id="{F44204FF-3858-AB5F-9916-42DA337540E2}"/>
              </a:ext>
            </a:extLst>
          </p:cNvPr>
          <p:cNvGrpSpPr/>
          <p:nvPr/>
        </p:nvGrpSpPr>
        <p:grpSpPr>
          <a:xfrm>
            <a:off x="4862800" y="-3040506"/>
            <a:ext cx="2395198" cy="2395198"/>
            <a:chOff x="7432431" y="5138219"/>
            <a:chExt cx="2785602" cy="2785602"/>
          </a:xfrm>
        </p:grpSpPr>
        <p:sp>
          <p:nvSpPr>
            <p:cNvPr id="26" name="Oval 25">
              <a:extLst>
                <a:ext uri="{FF2B5EF4-FFF2-40B4-BE49-F238E27FC236}">
                  <a16:creationId xmlns:a16="http://schemas.microsoft.com/office/drawing/2014/main" id="{1BE0DBF1-FC30-93D6-634A-56C35C0EBA8D}"/>
                </a:ext>
              </a:extLst>
            </p:cNvPr>
            <p:cNvSpPr/>
            <p:nvPr/>
          </p:nvSpPr>
          <p:spPr>
            <a:xfrm>
              <a:off x="7432431" y="5138219"/>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7" name="Rectangle 26">
              <a:extLst>
                <a:ext uri="{FF2B5EF4-FFF2-40B4-BE49-F238E27FC236}">
                  <a16:creationId xmlns:a16="http://schemas.microsoft.com/office/drawing/2014/main" id="{433BD05C-A62A-D5BF-44E2-D58029D80C85}"/>
                </a:ext>
              </a:extLst>
            </p:cNvPr>
            <p:cNvSpPr/>
            <p:nvPr/>
          </p:nvSpPr>
          <p:spPr>
            <a:xfrm>
              <a:off x="8191874" y="5897663"/>
              <a:ext cx="1266714" cy="1266714"/>
            </a:xfrm>
            <a:prstGeom prst="rect">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8" name="Group 27">
            <a:extLst>
              <a:ext uri="{FF2B5EF4-FFF2-40B4-BE49-F238E27FC236}">
                <a16:creationId xmlns:a16="http://schemas.microsoft.com/office/drawing/2014/main" id="{BA76C144-8734-621C-C988-C5D340C95B67}"/>
              </a:ext>
            </a:extLst>
          </p:cNvPr>
          <p:cNvGrpSpPr/>
          <p:nvPr/>
        </p:nvGrpSpPr>
        <p:grpSpPr>
          <a:xfrm>
            <a:off x="17752803" y="3361261"/>
            <a:ext cx="2395198" cy="2395198"/>
            <a:chOff x="10854900" y="2865282"/>
            <a:chExt cx="2785602" cy="2785602"/>
          </a:xfrm>
        </p:grpSpPr>
        <p:sp>
          <p:nvSpPr>
            <p:cNvPr id="29" name="Oval 28">
              <a:extLst>
                <a:ext uri="{FF2B5EF4-FFF2-40B4-BE49-F238E27FC236}">
                  <a16:creationId xmlns:a16="http://schemas.microsoft.com/office/drawing/2014/main" id="{D64A30EB-D2A6-1010-3A50-CCE3C6A2845A}"/>
                </a:ext>
              </a:extLst>
            </p:cNvPr>
            <p:cNvSpPr/>
            <p:nvPr/>
          </p:nvSpPr>
          <p:spPr>
            <a:xfrm>
              <a:off x="10854900" y="2865282"/>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0" name="Triangle 29">
              <a:extLst>
                <a:ext uri="{FF2B5EF4-FFF2-40B4-BE49-F238E27FC236}">
                  <a16:creationId xmlns:a16="http://schemas.microsoft.com/office/drawing/2014/main" id="{D89B7260-A8CB-6F9F-DBDF-9C834D4CD85A}"/>
                </a:ext>
              </a:extLst>
            </p:cNvPr>
            <p:cNvSpPr/>
            <p:nvPr/>
          </p:nvSpPr>
          <p:spPr>
            <a:xfrm>
              <a:off x="11566454" y="3548326"/>
              <a:ext cx="1362495" cy="1186732"/>
            </a:xfrm>
            <a:prstGeom prst="triangl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sp>
        <p:nvSpPr>
          <p:cNvPr id="31" name="Rectangle 30">
            <a:extLst>
              <a:ext uri="{FF2B5EF4-FFF2-40B4-BE49-F238E27FC236}">
                <a16:creationId xmlns:a16="http://schemas.microsoft.com/office/drawing/2014/main" id="{5E0D5592-098B-3F36-3A5A-EED9193509BE}"/>
              </a:ext>
            </a:extLst>
          </p:cNvPr>
          <p:cNvSpPr/>
          <p:nvPr/>
        </p:nvSpPr>
        <p:spPr>
          <a:xfrm>
            <a:off x="12847362" y="761121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2" name="Triangle 31">
            <a:extLst>
              <a:ext uri="{FF2B5EF4-FFF2-40B4-BE49-F238E27FC236}">
                <a16:creationId xmlns:a16="http://schemas.microsoft.com/office/drawing/2014/main" id="{8917E11B-A559-C673-2AD1-312F678A2F74}"/>
              </a:ext>
            </a:extLst>
          </p:cNvPr>
          <p:cNvSpPr/>
          <p:nvPr/>
        </p:nvSpPr>
        <p:spPr>
          <a:xfrm>
            <a:off x="-207167" y="-327904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3" name="Oval 32">
            <a:extLst>
              <a:ext uri="{FF2B5EF4-FFF2-40B4-BE49-F238E27FC236}">
                <a16:creationId xmlns:a16="http://schemas.microsoft.com/office/drawing/2014/main" id="{288CC336-7298-0388-7FE8-A97C30D4ACBA}"/>
              </a:ext>
            </a:extLst>
          </p:cNvPr>
          <p:cNvSpPr/>
          <p:nvPr/>
        </p:nvSpPr>
        <p:spPr>
          <a:xfrm>
            <a:off x="8898364" y="-2950233"/>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4" name="Oval 33">
            <a:extLst>
              <a:ext uri="{FF2B5EF4-FFF2-40B4-BE49-F238E27FC236}">
                <a16:creationId xmlns:a16="http://schemas.microsoft.com/office/drawing/2014/main" id="{BF3FE9E6-313F-68F0-C085-7768C7A06E60}"/>
              </a:ext>
            </a:extLst>
          </p:cNvPr>
          <p:cNvSpPr/>
          <p:nvPr/>
        </p:nvSpPr>
        <p:spPr>
          <a:xfrm>
            <a:off x="3618656" y="8710697"/>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5" name="Rectangle 34">
            <a:extLst>
              <a:ext uri="{FF2B5EF4-FFF2-40B4-BE49-F238E27FC236}">
                <a16:creationId xmlns:a16="http://schemas.microsoft.com/office/drawing/2014/main" id="{1799975A-AF4A-135F-AFF0-B49FA0CD741C}"/>
              </a:ext>
            </a:extLst>
          </p:cNvPr>
          <p:cNvSpPr/>
          <p:nvPr/>
        </p:nvSpPr>
        <p:spPr>
          <a:xfrm>
            <a:off x="-3181146" y="4087585"/>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6" name="Triangle 35">
            <a:extLst>
              <a:ext uri="{FF2B5EF4-FFF2-40B4-BE49-F238E27FC236}">
                <a16:creationId xmlns:a16="http://schemas.microsoft.com/office/drawing/2014/main" id="{F27F56A9-63E8-29B5-D25C-45117DB1567D}"/>
              </a:ext>
            </a:extLst>
          </p:cNvPr>
          <p:cNvSpPr/>
          <p:nvPr/>
        </p:nvSpPr>
        <p:spPr>
          <a:xfrm>
            <a:off x="13559420" y="-178413"/>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41" name="Audio 40">
            <a:extLst>
              <a:ext uri="{FF2B5EF4-FFF2-40B4-BE49-F238E27FC236}">
                <a16:creationId xmlns:a16="http://schemas.microsoft.com/office/drawing/2014/main" id="{68C9ED20-7D9E-BE65-E080-B42626A489B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7313646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08287">
        <p159:morph option="byObject"/>
      </p:transition>
    </mc:Choice>
    <mc:Fallback>
      <p:transition spd="slow" advTm="1082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230ACE-082E-2732-195E-813D1CF06212}"/>
            </a:ext>
          </a:extLst>
        </p:cNvPr>
        <p:cNvGrpSpPr/>
        <p:nvPr/>
      </p:nvGrpSpPr>
      <p:grpSpPr>
        <a:xfrm>
          <a:off x="0" y="0"/>
          <a:ext cx="0" cy="0"/>
          <a:chOff x="0" y="0"/>
          <a:chExt cx="0" cy="0"/>
        </a:xfrm>
      </p:grpSpPr>
      <p:sp>
        <p:nvSpPr>
          <p:cNvPr id="37" name="Rectangle 36">
            <a:extLst>
              <a:ext uri="{FF2B5EF4-FFF2-40B4-BE49-F238E27FC236}">
                <a16:creationId xmlns:a16="http://schemas.microsoft.com/office/drawing/2014/main" id="{C2C916F9-E3EE-2A7C-BA65-170C875C9CEC}"/>
              </a:ext>
            </a:extLst>
          </p:cNvPr>
          <p:cNvSpPr/>
          <p:nvPr/>
        </p:nvSpPr>
        <p:spPr>
          <a:xfrm>
            <a:off x="9018628" y="9380702"/>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21" name="Group 20">
            <a:extLst>
              <a:ext uri="{FF2B5EF4-FFF2-40B4-BE49-F238E27FC236}">
                <a16:creationId xmlns:a16="http://schemas.microsoft.com/office/drawing/2014/main" id="{BB435031-5920-3F74-D919-2C45DB1476CB}"/>
              </a:ext>
            </a:extLst>
          </p:cNvPr>
          <p:cNvGrpSpPr/>
          <p:nvPr/>
        </p:nvGrpSpPr>
        <p:grpSpPr>
          <a:xfrm>
            <a:off x="1034068" y="3739747"/>
            <a:ext cx="8246520" cy="2064145"/>
            <a:chOff x="1120217" y="1081810"/>
            <a:chExt cx="8246520" cy="2064145"/>
          </a:xfrm>
        </p:grpSpPr>
        <p:sp>
          <p:nvSpPr>
            <p:cNvPr id="6" name="TextBox 5">
              <a:extLst>
                <a:ext uri="{FF2B5EF4-FFF2-40B4-BE49-F238E27FC236}">
                  <a16:creationId xmlns:a16="http://schemas.microsoft.com/office/drawing/2014/main" id="{A0A87A65-0B8D-D0A0-2736-120888DCE63B}"/>
                </a:ext>
              </a:extLst>
            </p:cNvPr>
            <p:cNvSpPr txBox="1"/>
            <p:nvPr/>
          </p:nvSpPr>
          <p:spPr>
            <a:xfrm>
              <a:off x="1120217" y="2130292"/>
              <a:ext cx="8023783" cy="1015663"/>
            </a:xfrm>
            <a:prstGeom prst="rect">
              <a:avLst/>
            </a:prstGeom>
            <a:noFill/>
          </p:spPr>
          <p:txBody>
            <a:bodyPr wrap="square">
              <a:spAutoFit/>
            </a:bodyPr>
            <a:lstStyle/>
            <a:p>
              <a:r>
                <a:rPr lang="en-US" sz="2000" dirty="0">
                  <a:solidFill>
                    <a:schemeClr val="bg1"/>
                  </a:solidFill>
                </a:rPr>
                <a:t>Gold masks, lavish rooms, and quiet luxury contrast with the players’ brutal conditions. This visual separation emphasizes extreme class divides.</a:t>
              </a:r>
              <a:endParaRPr lang="en-BA" sz="2000" dirty="0">
                <a:solidFill>
                  <a:schemeClr val="bg1"/>
                </a:solidFill>
                <a:latin typeface="Lucida Sans Typewriter" panose="020B0509030504030204" pitchFamily="49" charset="0"/>
              </a:endParaRPr>
            </a:p>
          </p:txBody>
        </p:sp>
        <p:sp>
          <p:nvSpPr>
            <p:cNvPr id="4" name="TextBox 3">
              <a:extLst>
                <a:ext uri="{FF2B5EF4-FFF2-40B4-BE49-F238E27FC236}">
                  <a16:creationId xmlns:a16="http://schemas.microsoft.com/office/drawing/2014/main" id="{D9FF2349-5525-0093-89D1-291758C43A3B}"/>
                </a:ext>
              </a:extLst>
            </p:cNvPr>
            <p:cNvSpPr txBox="1"/>
            <p:nvPr/>
          </p:nvSpPr>
          <p:spPr>
            <a:xfrm>
              <a:off x="2008093" y="1114341"/>
              <a:ext cx="7358644" cy="535531"/>
            </a:xfrm>
            <a:prstGeom prst="rect">
              <a:avLst/>
            </a:prstGeom>
            <a:noFill/>
          </p:spPr>
          <p:txBody>
            <a:bodyPr wrap="square" rtlCol="0">
              <a:spAutoFit/>
            </a:bodyPr>
            <a:lstStyle/>
            <a:p>
              <a:pPr>
                <a:lnSpc>
                  <a:spcPct val="80000"/>
                </a:lnSpc>
              </a:pPr>
              <a:r>
                <a:rPr lang="en-US" sz="3600" dirty="0">
                  <a:solidFill>
                    <a:schemeClr val="bg1"/>
                  </a:solidFill>
                  <a:latin typeface="Game Of Squids" pitchFamily="2" charset="0"/>
                </a:rPr>
                <a:t>symbolism</a:t>
              </a:r>
              <a:endParaRPr lang="en-BA" sz="3600" dirty="0">
                <a:solidFill>
                  <a:schemeClr val="bg1"/>
                </a:solidFill>
                <a:latin typeface="Game Of Squids" pitchFamily="2" charset="0"/>
              </a:endParaRPr>
            </a:p>
          </p:txBody>
        </p:sp>
        <p:sp>
          <p:nvSpPr>
            <p:cNvPr id="15" name="Triangle 14">
              <a:extLst>
                <a:ext uri="{FF2B5EF4-FFF2-40B4-BE49-F238E27FC236}">
                  <a16:creationId xmlns:a16="http://schemas.microsoft.com/office/drawing/2014/main" id="{5262E847-54F3-8110-F9A6-42F094B31507}"/>
                </a:ext>
              </a:extLst>
            </p:cNvPr>
            <p:cNvSpPr/>
            <p:nvPr/>
          </p:nvSpPr>
          <p:spPr>
            <a:xfrm>
              <a:off x="1231014" y="1081810"/>
              <a:ext cx="500957" cy="431859"/>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0" name="Group 19">
            <a:extLst>
              <a:ext uri="{FF2B5EF4-FFF2-40B4-BE49-F238E27FC236}">
                <a16:creationId xmlns:a16="http://schemas.microsoft.com/office/drawing/2014/main" id="{F025A891-2A93-86A9-90BA-E7BC1FCA6EFC}"/>
              </a:ext>
            </a:extLst>
          </p:cNvPr>
          <p:cNvGrpSpPr/>
          <p:nvPr/>
        </p:nvGrpSpPr>
        <p:grpSpPr>
          <a:xfrm>
            <a:off x="1120217" y="1123489"/>
            <a:ext cx="10403567" cy="2031614"/>
            <a:chOff x="1120217" y="3965118"/>
            <a:chExt cx="10403567" cy="2031614"/>
          </a:xfrm>
        </p:grpSpPr>
        <p:sp>
          <p:nvSpPr>
            <p:cNvPr id="14" name="TextBox 13">
              <a:extLst>
                <a:ext uri="{FF2B5EF4-FFF2-40B4-BE49-F238E27FC236}">
                  <a16:creationId xmlns:a16="http://schemas.microsoft.com/office/drawing/2014/main" id="{91160F75-621B-15DD-B69E-19B325AD0D0B}"/>
                </a:ext>
              </a:extLst>
            </p:cNvPr>
            <p:cNvSpPr txBox="1"/>
            <p:nvPr/>
          </p:nvSpPr>
          <p:spPr>
            <a:xfrm>
              <a:off x="1120217" y="4981069"/>
              <a:ext cx="8246521" cy="1015663"/>
            </a:xfrm>
            <a:prstGeom prst="rect">
              <a:avLst/>
            </a:prstGeom>
            <a:noFill/>
          </p:spPr>
          <p:txBody>
            <a:bodyPr wrap="square">
              <a:spAutoFit/>
            </a:bodyPr>
            <a:lstStyle/>
            <a:p>
              <a:r>
                <a:rPr lang="en-US" sz="2000" dirty="0">
                  <a:solidFill>
                    <a:schemeClr val="bg1"/>
                  </a:solidFill>
                </a:rPr>
                <a:t>The VIPs never get their hands dirty. Their power comes from watching, not participating, similar to how surveillance media gives control to those behind the screen.</a:t>
              </a:r>
              <a:endParaRPr lang="en-BA" sz="2000" dirty="0">
                <a:solidFill>
                  <a:schemeClr val="bg1"/>
                </a:solidFill>
                <a:latin typeface="Lucida Sans Typewriter" panose="020B0509030504030204" pitchFamily="49" charset="0"/>
              </a:endParaRPr>
            </a:p>
          </p:txBody>
        </p:sp>
        <p:sp>
          <p:nvSpPr>
            <p:cNvPr id="8" name="TextBox 7">
              <a:extLst>
                <a:ext uri="{FF2B5EF4-FFF2-40B4-BE49-F238E27FC236}">
                  <a16:creationId xmlns:a16="http://schemas.microsoft.com/office/drawing/2014/main" id="{3D816D5A-8CA8-64D2-4CC3-8B96C3B9E58C}"/>
                </a:ext>
              </a:extLst>
            </p:cNvPr>
            <p:cNvSpPr txBox="1"/>
            <p:nvPr/>
          </p:nvSpPr>
          <p:spPr>
            <a:xfrm>
              <a:off x="2008093" y="3965118"/>
              <a:ext cx="9515691" cy="535531"/>
            </a:xfrm>
            <a:prstGeom prst="rect">
              <a:avLst/>
            </a:prstGeom>
            <a:noFill/>
          </p:spPr>
          <p:txBody>
            <a:bodyPr wrap="square" rtlCol="0">
              <a:spAutoFit/>
            </a:bodyPr>
            <a:lstStyle/>
            <a:p>
              <a:pPr>
                <a:lnSpc>
                  <a:spcPct val="80000"/>
                </a:lnSpc>
              </a:pPr>
              <a:r>
                <a:rPr lang="en-US" sz="3600" dirty="0">
                  <a:solidFill>
                    <a:schemeClr val="bg1"/>
                  </a:solidFill>
                  <a:latin typeface="Game Of Squids" pitchFamily="2" charset="0"/>
                </a:rPr>
                <a:t>Power through observation</a:t>
              </a:r>
              <a:endParaRPr lang="en-BA" sz="3600" dirty="0">
                <a:solidFill>
                  <a:schemeClr val="bg1"/>
                </a:solidFill>
                <a:latin typeface="Game Of Squids" pitchFamily="2" charset="0"/>
              </a:endParaRPr>
            </a:p>
          </p:txBody>
        </p:sp>
        <p:sp>
          <p:nvSpPr>
            <p:cNvPr id="16" name="Rectangle 15">
              <a:extLst>
                <a:ext uri="{FF2B5EF4-FFF2-40B4-BE49-F238E27FC236}">
                  <a16:creationId xmlns:a16="http://schemas.microsoft.com/office/drawing/2014/main" id="{FB954E2D-55FA-88A0-C131-FE7C1C8A6E0C}"/>
                </a:ext>
              </a:extLst>
            </p:cNvPr>
            <p:cNvSpPr/>
            <p:nvPr/>
          </p:nvSpPr>
          <p:spPr>
            <a:xfrm>
              <a:off x="1259618" y="3974633"/>
              <a:ext cx="443747" cy="443747"/>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2" name="Group 21">
            <a:extLst>
              <a:ext uri="{FF2B5EF4-FFF2-40B4-BE49-F238E27FC236}">
                <a16:creationId xmlns:a16="http://schemas.microsoft.com/office/drawing/2014/main" id="{46F02957-BAC5-2CCF-826D-537EC4564113}"/>
              </a:ext>
            </a:extLst>
          </p:cNvPr>
          <p:cNvGrpSpPr/>
          <p:nvPr/>
        </p:nvGrpSpPr>
        <p:grpSpPr>
          <a:xfrm>
            <a:off x="-10322489" y="3385438"/>
            <a:ext cx="2395198" cy="2395198"/>
            <a:chOff x="1714656" y="2970857"/>
            <a:chExt cx="2785602" cy="2785602"/>
          </a:xfrm>
        </p:grpSpPr>
        <p:sp>
          <p:nvSpPr>
            <p:cNvPr id="23" name="Oval 22">
              <a:extLst>
                <a:ext uri="{FF2B5EF4-FFF2-40B4-BE49-F238E27FC236}">
                  <a16:creationId xmlns:a16="http://schemas.microsoft.com/office/drawing/2014/main" id="{18C7E82C-753F-0FE0-6125-E393EF3375BE}"/>
                </a:ext>
              </a:extLst>
            </p:cNvPr>
            <p:cNvSpPr/>
            <p:nvPr/>
          </p:nvSpPr>
          <p:spPr>
            <a:xfrm>
              <a:off x="1714656" y="2970857"/>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4" name="Oval 23">
              <a:extLst>
                <a:ext uri="{FF2B5EF4-FFF2-40B4-BE49-F238E27FC236}">
                  <a16:creationId xmlns:a16="http://schemas.microsoft.com/office/drawing/2014/main" id="{9989B9ED-861C-C2D1-8501-92A25EACD2BE}"/>
                </a:ext>
              </a:extLst>
            </p:cNvPr>
            <p:cNvSpPr/>
            <p:nvPr/>
          </p:nvSpPr>
          <p:spPr>
            <a:xfrm>
              <a:off x="2404971" y="3661173"/>
              <a:ext cx="1404969" cy="1404969"/>
            </a:xfrm>
            <a:prstGeom prst="ellips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5" name="Group 24">
            <a:extLst>
              <a:ext uri="{FF2B5EF4-FFF2-40B4-BE49-F238E27FC236}">
                <a16:creationId xmlns:a16="http://schemas.microsoft.com/office/drawing/2014/main" id="{DC0BEB8D-5EC4-5A6C-C72E-4A3F0E7C4B2A}"/>
              </a:ext>
            </a:extLst>
          </p:cNvPr>
          <p:cNvGrpSpPr/>
          <p:nvPr/>
        </p:nvGrpSpPr>
        <p:grpSpPr>
          <a:xfrm>
            <a:off x="4862800" y="-3040506"/>
            <a:ext cx="2395198" cy="2395198"/>
            <a:chOff x="7432431" y="5138219"/>
            <a:chExt cx="2785602" cy="2785602"/>
          </a:xfrm>
        </p:grpSpPr>
        <p:sp>
          <p:nvSpPr>
            <p:cNvPr id="26" name="Oval 25">
              <a:extLst>
                <a:ext uri="{FF2B5EF4-FFF2-40B4-BE49-F238E27FC236}">
                  <a16:creationId xmlns:a16="http://schemas.microsoft.com/office/drawing/2014/main" id="{177672EC-B729-F2AE-483A-A7C9B30CBD49}"/>
                </a:ext>
              </a:extLst>
            </p:cNvPr>
            <p:cNvSpPr/>
            <p:nvPr/>
          </p:nvSpPr>
          <p:spPr>
            <a:xfrm>
              <a:off x="7432431" y="5138219"/>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7" name="Rectangle 26">
              <a:extLst>
                <a:ext uri="{FF2B5EF4-FFF2-40B4-BE49-F238E27FC236}">
                  <a16:creationId xmlns:a16="http://schemas.microsoft.com/office/drawing/2014/main" id="{D60AF867-7781-171A-CE44-469A73DDA9AA}"/>
                </a:ext>
              </a:extLst>
            </p:cNvPr>
            <p:cNvSpPr/>
            <p:nvPr/>
          </p:nvSpPr>
          <p:spPr>
            <a:xfrm>
              <a:off x="8191874" y="5897663"/>
              <a:ext cx="1266714" cy="1266714"/>
            </a:xfrm>
            <a:prstGeom prst="rect">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8" name="Group 27">
            <a:extLst>
              <a:ext uri="{FF2B5EF4-FFF2-40B4-BE49-F238E27FC236}">
                <a16:creationId xmlns:a16="http://schemas.microsoft.com/office/drawing/2014/main" id="{C3C72D38-C263-3DBB-70C6-7951CDCC6798}"/>
              </a:ext>
            </a:extLst>
          </p:cNvPr>
          <p:cNvGrpSpPr/>
          <p:nvPr/>
        </p:nvGrpSpPr>
        <p:grpSpPr>
          <a:xfrm>
            <a:off x="17752803" y="3361261"/>
            <a:ext cx="2395198" cy="2395198"/>
            <a:chOff x="10854900" y="2865282"/>
            <a:chExt cx="2785602" cy="2785602"/>
          </a:xfrm>
        </p:grpSpPr>
        <p:sp>
          <p:nvSpPr>
            <p:cNvPr id="29" name="Oval 28">
              <a:extLst>
                <a:ext uri="{FF2B5EF4-FFF2-40B4-BE49-F238E27FC236}">
                  <a16:creationId xmlns:a16="http://schemas.microsoft.com/office/drawing/2014/main" id="{F8DC4E8F-1AF1-309C-D2BB-7ECDFE214452}"/>
                </a:ext>
              </a:extLst>
            </p:cNvPr>
            <p:cNvSpPr/>
            <p:nvPr/>
          </p:nvSpPr>
          <p:spPr>
            <a:xfrm>
              <a:off x="10854900" y="2865282"/>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0" name="Triangle 29">
              <a:extLst>
                <a:ext uri="{FF2B5EF4-FFF2-40B4-BE49-F238E27FC236}">
                  <a16:creationId xmlns:a16="http://schemas.microsoft.com/office/drawing/2014/main" id="{7682A150-B767-D36D-68AA-D6B7418E82FE}"/>
                </a:ext>
              </a:extLst>
            </p:cNvPr>
            <p:cNvSpPr/>
            <p:nvPr/>
          </p:nvSpPr>
          <p:spPr>
            <a:xfrm>
              <a:off x="11566454" y="3548326"/>
              <a:ext cx="1362495" cy="1186732"/>
            </a:xfrm>
            <a:prstGeom prst="triangl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sp>
        <p:nvSpPr>
          <p:cNvPr id="31" name="Rectangle 30">
            <a:extLst>
              <a:ext uri="{FF2B5EF4-FFF2-40B4-BE49-F238E27FC236}">
                <a16:creationId xmlns:a16="http://schemas.microsoft.com/office/drawing/2014/main" id="{AFCB979B-D0EC-C135-A7AB-89814D16BCC3}"/>
              </a:ext>
            </a:extLst>
          </p:cNvPr>
          <p:cNvSpPr/>
          <p:nvPr/>
        </p:nvSpPr>
        <p:spPr>
          <a:xfrm>
            <a:off x="12847362" y="761121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2" name="Triangle 31">
            <a:extLst>
              <a:ext uri="{FF2B5EF4-FFF2-40B4-BE49-F238E27FC236}">
                <a16:creationId xmlns:a16="http://schemas.microsoft.com/office/drawing/2014/main" id="{BD193242-80E7-E258-DA41-74C4CE89729C}"/>
              </a:ext>
            </a:extLst>
          </p:cNvPr>
          <p:cNvSpPr/>
          <p:nvPr/>
        </p:nvSpPr>
        <p:spPr>
          <a:xfrm>
            <a:off x="-207167" y="-327904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3" name="Oval 32">
            <a:extLst>
              <a:ext uri="{FF2B5EF4-FFF2-40B4-BE49-F238E27FC236}">
                <a16:creationId xmlns:a16="http://schemas.microsoft.com/office/drawing/2014/main" id="{3D334632-8796-560F-58A5-5F05E50AF0E8}"/>
              </a:ext>
            </a:extLst>
          </p:cNvPr>
          <p:cNvSpPr/>
          <p:nvPr/>
        </p:nvSpPr>
        <p:spPr>
          <a:xfrm>
            <a:off x="8898364" y="-2950233"/>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4" name="Oval 33">
            <a:extLst>
              <a:ext uri="{FF2B5EF4-FFF2-40B4-BE49-F238E27FC236}">
                <a16:creationId xmlns:a16="http://schemas.microsoft.com/office/drawing/2014/main" id="{C5413C21-CBDD-5CF5-83DC-ABF1EB706D0D}"/>
              </a:ext>
            </a:extLst>
          </p:cNvPr>
          <p:cNvSpPr/>
          <p:nvPr/>
        </p:nvSpPr>
        <p:spPr>
          <a:xfrm>
            <a:off x="3618656" y="8710697"/>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5" name="Rectangle 34">
            <a:extLst>
              <a:ext uri="{FF2B5EF4-FFF2-40B4-BE49-F238E27FC236}">
                <a16:creationId xmlns:a16="http://schemas.microsoft.com/office/drawing/2014/main" id="{17C55E64-76BB-2513-59DC-A0BD95C08675}"/>
              </a:ext>
            </a:extLst>
          </p:cNvPr>
          <p:cNvSpPr/>
          <p:nvPr/>
        </p:nvSpPr>
        <p:spPr>
          <a:xfrm>
            <a:off x="-3181146" y="4087585"/>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6" name="Triangle 35">
            <a:extLst>
              <a:ext uri="{FF2B5EF4-FFF2-40B4-BE49-F238E27FC236}">
                <a16:creationId xmlns:a16="http://schemas.microsoft.com/office/drawing/2014/main" id="{30342B8A-F43C-6B96-BA19-1EBD56AD273A}"/>
              </a:ext>
            </a:extLst>
          </p:cNvPr>
          <p:cNvSpPr/>
          <p:nvPr/>
        </p:nvSpPr>
        <p:spPr>
          <a:xfrm>
            <a:off x="13559420" y="-178413"/>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45" name="Audio 44">
            <a:extLst>
              <a:ext uri="{FF2B5EF4-FFF2-40B4-BE49-F238E27FC236}">
                <a16:creationId xmlns:a16="http://schemas.microsoft.com/office/drawing/2014/main" id="{A24E1FAD-14DA-4EEA-9E59-ADCC361ECEC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9140522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04141">
        <p159:morph option="byObject"/>
      </p:transition>
    </mc:Choice>
    <mc:Fallback>
      <p:transition spd="slow" advTm="1041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44C94-7098-857A-F33E-DB04E9A2AFE6}"/>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36854F53-1905-9305-5A8C-0BA68C2E60DF}"/>
              </a:ext>
            </a:extLst>
          </p:cNvPr>
          <p:cNvSpPr/>
          <p:nvPr/>
        </p:nvSpPr>
        <p:spPr>
          <a:xfrm>
            <a:off x="8495907" y="5013930"/>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7" name="Group 6">
            <a:extLst>
              <a:ext uri="{FF2B5EF4-FFF2-40B4-BE49-F238E27FC236}">
                <a16:creationId xmlns:a16="http://schemas.microsoft.com/office/drawing/2014/main" id="{0F6722D9-7959-CA72-0F8D-D6DC7AD652E2}"/>
              </a:ext>
            </a:extLst>
          </p:cNvPr>
          <p:cNvGrpSpPr/>
          <p:nvPr/>
        </p:nvGrpSpPr>
        <p:grpSpPr>
          <a:xfrm>
            <a:off x="-25003" y="-5662963"/>
            <a:ext cx="12217003" cy="3736897"/>
            <a:chOff x="733103" y="1414112"/>
            <a:chExt cx="12217003" cy="3736897"/>
          </a:xfrm>
        </p:grpSpPr>
        <p:sp>
          <p:nvSpPr>
            <p:cNvPr id="2" name="TextBox 1">
              <a:extLst>
                <a:ext uri="{FF2B5EF4-FFF2-40B4-BE49-F238E27FC236}">
                  <a16:creationId xmlns:a16="http://schemas.microsoft.com/office/drawing/2014/main" id="{2E8FEEF3-587D-156E-2F2F-C9AC7171A677}"/>
                </a:ext>
              </a:extLst>
            </p:cNvPr>
            <p:cNvSpPr txBox="1"/>
            <p:nvPr/>
          </p:nvSpPr>
          <p:spPr>
            <a:xfrm>
              <a:off x="733103" y="1414112"/>
              <a:ext cx="10725793" cy="2215991"/>
            </a:xfrm>
            <a:prstGeom prst="rect">
              <a:avLst/>
            </a:prstGeom>
            <a:noFill/>
          </p:spPr>
          <p:txBody>
            <a:bodyPr wrap="square" rtlCol="0">
              <a:spAutoFit/>
            </a:bodyPr>
            <a:lstStyle/>
            <a:p>
              <a:pPr algn="ctr"/>
              <a:r>
                <a:rPr lang="en-GB" sz="13800" dirty="0">
                  <a:solidFill>
                    <a:schemeClr val="bg1"/>
                  </a:solidFill>
                  <a:latin typeface="Game Of Squids" pitchFamily="2" charset="0"/>
                </a:rPr>
                <a:t>S</a:t>
              </a:r>
              <a:r>
                <a:rPr lang="en-BA" sz="13800" dirty="0">
                  <a:solidFill>
                    <a:schemeClr val="bg1"/>
                  </a:solidFill>
                  <a:latin typeface="Game Of Squids" pitchFamily="2" charset="0"/>
                </a:rPr>
                <a:t>quid</a:t>
              </a:r>
              <a:endParaRPr lang="en-BA" sz="13800" dirty="0">
                <a:solidFill>
                  <a:schemeClr val="bg1"/>
                </a:solidFill>
              </a:endParaRPr>
            </a:p>
          </p:txBody>
        </p:sp>
        <p:sp>
          <p:nvSpPr>
            <p:cNvPr id="5" name="TextBox 4">
              <a:extLst>
                <a:ext uri="{FF2B5EF4-FFF2-40B4-BE49-F238E27FC236}">
                  <a16:creationId xmlns:a16="http://schemas.microsoft.com/office/drawing/2014/main" id="{A6782926-43F5-44C0-A9C0-119F5F503D88}"/>
                </a:ext>
              </a:extLst>
            </p:cNvPr>
            <p:cNvSpPr txBox="1"/>
            <p:nvPr/>
          </p:nvSpPr>
          <p:spPr>
            <a:xfrm>
              <a:off x="2224313" y="2935018"/>
              <a:ext cx="10725793" cy="2215991"/>
            </a:xfrm>
            <a:prstGeom prst="rect">
              <a:avLst/>
            </a:prstGeom>
            <a:noFill/>
          </p:spPr>
          <p:txBody>
            <a:bodyPr wrap="square" rtlCol="0">
              <a:spAutoFit/>
            </a:bodyPr>
            <a:lstStyle/>
            <a:p>
              <a:pPr algn="ctr"/>
              <a:r>
                <a:rPr lang="en-BA" sz="13800" dirty="0">
                  <a:solidFill>
                    <a:schemeClr val="bg1"/>
                  </a:solidFill>
                  <a:latin typeface="Game Of Squids" pitchFamily="2" charset="0"/>
                </a:rPr>
                <a:t>game</a:t>
              </a:r>
              <a:endParaRPr lang="en-BA" sz="13800" dirty="0">
                <a:solidFill>
                  <a:schemeClr val="bg1"/>
                </a:solidFill>
              </a:endParaRPr>
            </a:p>
          </p:txBody>
        </p:sp>
      </p:grpSp>
      <p:sp>
        <p:nvSpPr>
          <p:cNvPr id="12" name="Triangle 11">
            <a:extLst>
              <a:ext uri="{FF2B5EF4-FFF2-40B4-BE49-F238E27FC236}">
                <a16:creationId xmlns:a16="http://schemas.microsoft.com/office/drawing/2014/main" id="{1BACEBB2-7171-EFD2-C634-A357C544663C}"/>
              </a:ext>
            </a:extLst>
          </p:cNvPr>
          <p:cNvSpPr/>
          <p:nvPr/>
        </p:nvSpPr>
        <p:spPr>
          <a:xfrm>
            <a:off x="2882997" y="60235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18" name="Group 17">
            <a:extLst>
              <a:ext uri="{FF2B5EF4-FFF2-40B4-BE49-F238E27FC236}">
                <a16:creationId xmlns:a16="http://schemas.microsoft.com/office/drawing/2014/main" id="{056DA211-26DB-2B9E-4DD5-2BCE4D1D19BE}"/>
              </a:ext>
            </a:extLst>
          </p:cNvPr>
          <p:cNvGrpSpPr/>
          <p:nvPr/>
        </p:nvGrpSpPr>
        <p:grpSpPr>
          <a:xfrm>
            <a:off x="1272365" y="1911029"/>
            <a:ext cx="9647270" cy="2162269"/>
            <a:chOff x="4315206" y="1751403"/>
            <a:chExt cx="3561588" cy="3173290"/>
          </a:xfrm>
        </p:grpSpPr>
        <p:sp>
          <p:nvSpPr>
            <p:cNvPr id="3" name="TextBox 2">
              <a:extLst>
                <a:ext uri="{FF2B5EF4-FFF2-40B4-BE49-F238E27FC236}">
                  <a16:creationId xmlns:a16="http://schemas.microsoft.com/office/drawing/2014/main" id="{49621997-B3AC-C1D6-2542-C146D93EDC0A}"/>
                </a:ext>
              </a:extLst>
            </p:cNvPr>
            <p:cNvSpPr txBox="1"/>
            <p:nvPr/>
          </p:nvSpPr>
          <p:spPr>
            <a:xfrm>
              <a:off x="4441385" y="1751403"/>
              <a:ext cx="3435409" cy="646331"/>
            </a:xfrm>
            <a:prstGeom prst="rect">
              <a:avLst/>
            </a:prstGeom>
            <a:noFill/>
          </p:spPr>
          <p:txBody>
            <a:bodyPr wrap="square" rtlCol="0">
              <a:spAutoFit/>
            </a:bodyPr>
            <a:lstStyle/>
            <a:p>
              <a:pPr algn="ctr"/>
              <a:r>
                <a:rPr lang="en-US" sz="3600" dirty="0">
                  <a:solidFill>
                    <a:schemeClr val="bg1"/>
                  </a:solidFill>
                  <a:latin typeface="Game Of Squids" pitchFamily="2" charset="0"/>
                </a:rPr>
                <a:t>Identity loss</a:t>
              </a:r>
              <a:endParaRPr lang="en-BA" sz="3600" dirty="0">
                <a:solidFill>
                  <a:schemeClr val="bg1"/>
                </a:solidFill>
                <a:latin typeface="Game Of Squids" pitchFamily="2" charset="0"/>
              </a:endParaRPr>
            </a:p>
          </p:txBody>
        </p:sp>
        <p:sp>
          <p:nvSpPr>
            <p:cNvPr id="10" name="TextBox 9">
              <a:extLst>
                <a:ext uri="{FF2B5EF4-FFF2-40B4-BE49-F238E27FC236}">
                  <a16:creationId xmlns:a16="http://schemas.microsoft.com/office/drawing/2014/main" id="{C46B7128-A3AE-5C14-7AAE-B1EAAFE286DC}"/>
                </a:ext>
              </a:extLst>
            </p:cNvPr>
            <p:cNvSpPr txBox="1"/>
            <p:nvPr/>
          </p:nvSpPr>
          <p:spPr>
            <a:xfrm>
              <a:off x="4315206" y="3170367"/>
              <a:ext cx="3561588" cy="1754326"/>
            </a:xfrm>
            <a:prstGeom prst="rect">
              <a:avLst/>
            </a:prstGeom>
            <a:noFill/>
          </p:spPr>
          <p:txBody>
            <a:bodyPr wrap="square">
              <a:spAutoFit/>
            </a:bodyPr>
            <a:lstStyle/>
            <a:p>
              <a:r>
                <a:rPr lang="en-US" dirty="0">
                  <a:solidFill>
                    <a:schemeClr val="bg1"/>
                  </a:solidFill>
                </a:rPr>
                <a:t>As the games continue, players begin to lose their morality, empathy, and sense of identity. Survival becomes the only priority, reshaping how they act and see themselves.</a:t>
              </a:r>
            </a:p>
            <a:p>
              <a:r>
                <a:rPr lang="en-US" dirty="0">
                  <a:solidFill>
                    <a:schemeClr val="bg1"/>
                  </a:solidFill>
                </a:rPr>
                <a:t>Sang-woo, once a symbol of success, becomes a cold, calculated player. Gi-</a:t>
              </a:r>
              <a:r>
                <a:rPr lang="en-US" dirty="0" err="1">
                  <a:solidFill>
                    <a:schemeClr val="bg1"/>
                  </a:solidFill>
                </a:rPr>
                <a:t>hun</a:t>
              </a:r>
              <a:r>
                <a:rPr lang="en-US" dirty="0">
                  <a:solidFill>
                    <a:schemeClr val="bg1"/>
                  </a:solidFill>
                </a:rPr>
                <a:t>, the main character, wins but is emotionally broken and disconnected from reality.</a:t>
              </a:r>
            </a:p>
            <a:p>
              <a:r>
                <a:rPr lang="en-US" dirty="0">
                  <a:solidFill>
                    <a:schemeClr val="bg1"/>
                  </a:solidFill>
                </a:rPr>
                <a:t>By stripping players of their names, dressing them identically, and rewarding betrayal, the game reflects how oppressive systems dehumanize people in pursuit of control and profit.</a:t>
              </a:r>
            </a:p>
          </p:txBody>
        </p:sp>
      </p:grpSp>
      <p:sp>
        <p:nvSpPr>
          <p:cNvPr id="13" name="Oval 12">
            <a:extLst>
              <a:ext uri="{FF2B5EF4-FFF2-40B4-BE49-F238E27FC236}">
                <a16:creationId xmlns:a16="http://schemas.microsoft.com/office/drawing/2014/main" id="{DAEE9A05-AECE-B138-DAB8-AB3CD24748FF}"/>
              </a:ext>
            </a:extLst>
          </p:cNvPr>
          <p:cNvSpPr/>
          <p:nvPr/>
        </p:nvSpPr>
        <p:spPr>
          <a:xfrm>
            <a:off x="7010673" y="-617392"/>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4" name="Oval 13">
            <a:extLst>
              <a:ext uri="{FF2B5EF4-FFF2-40B4-BE49-F238E27FC236}">
                <a16:creationId xmlns:a16="http://schemas.microsoft.com/office/drawing/2014/main" id="{88D55FCE-574D-9935-561F-E34BBB0774C4}"/>
              </a:ext>
            </a:extLst>
          </p:cNvPr>
          <p:cNvSpPr/>
          <p:nvPr/>
        </p:nvSpPr>
        <p:spPr>
          <a:xfrm>
            <a:off x="3462801" y="5143328"/>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06F0CE5E-D9FC-44B3-2CE2-551C31847122}"/>
              </a:ext>
            </a:extLst>
          </p:cNvPr>
          <p:cNvSpPr/>
          <p:nvPr/>
        </p:nvSpPr>
        <p:spPr>
          <a:xfrm>
            <a:off x="-593229" y="3825210"/>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7" name="Triangle 16">
            <a:extLst>
              <a:ext uri="{FF2B5EF4-FFF2-40B4-BE49-F238E27FC236}">
                <a16:creationId xmlns:a16="http://schemas.microsoft.com/office/drawing/2014/main" id="{C120FAE5-F152-4BA3-F52C-0776D69EA310}"/>
              </a:ext>
            </a:extLst>
          </p:cNvPr>
          <p:cNvSpPr/>
          <p:nvPr/>
        </p:nvSpPr>
        <p:spPr>
          <a:xfrm>
            <a:off x="11496645" y="913251"/>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50" name="Audio 49">
            <a:extLst>
              <a:ext uri="{FF2B5EF4-FFF2-40B4-BE49-F238E27FC236}">
                <a16:creationId xmlns:a16="http://schemas.microsoft.com/office/drawing/2014/main" id="{0928AF2D-CD62-19E9-8C48-2B7608AA449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884874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98313">
        <p159:morph option="byObject"/>
      </p:transition>
    </mc:Choice>
    <mc:Fallback>
      <p:transition spd="slow" advTm="9831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0"/>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87E6D2-9866-B28B-F8CA-F51811F0A4BD}"/>
            </a:ext>
          </a:extLst>
        </p:cNvPr>
        <p:cNvGrpSpPr/>
        <p:nvPr/>
      </p:nvGrpSpPr>
      <p:grpSpPr>
        <a:xfrm>
          <a:off x="0" y="0"/>
          <a:ext cx="0" cy="0"/>
          <a:chOff x="0" y="0"/>
          <a:chExt cx="0" cy="0"/>
        </a:xfrm>
      </p:grpSpPr>
      <p:sp>
        <p:nvSpPr>
          <p:cNvPr id="13" name="Oval 12">
            <a:extLst>
              <a:ext uri="{FF2B5EF4-FFF2-40B4-BE49-F238E27FC236}">
                <a16:creationId xmlns:a16="http://schemas.microsoft.com/office/drawing/2014/main" id="{F8F049C2-FC98-F744-90BC-638E3F205762}"/>
              </a:ext>
            </a:extLst>
          </p:cNvPr>
          <p:cNvSpPr/>
          <p:nvPr/>
        </p:nvSpPr>
        <p:spPr>
          <a:xfrm>
            <a:off x="11582126" y="5091298"/>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094FAD51-724D-A926-9BC0-2B87F70B9027}"/>
              </a:ext>
            </a:extLst>
          </p:cNvPr>
          <p:cNvSpPr/>
          <p:nvPr/>
        </p:nvSpPr>
        <p:spPr>
          <a:xfrm>
            <a:off x="4861611" y="638568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7" name="Triangle 26">
            <a:extLst>
              <a:ext uri="{FF2B5EF4-FFF2-40B4-BE49-F238E27FC236}">
                <a16:creationId xmlns:a16="http://schemas.microsoft.com/office/drawing/2014/main" id="{3C73249D-5E3A-2276-7541-86A4D436434E}"/>
              </a:ext>
            </a:extLst>
          </p:cNvPr>
          <p:cNvSpPr/>
          <p:nvPr/>
        </p:nvSpPr>
        <p:spPr>
          <a:xfrm>
            <a:off x="11404172" y="696672"/>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8" name="Rectangle 27">
            <a:extLst>
              <a:ext uri="{FF2B5EF4-FFF2-40B4-BE49-F238E27FC236}">
                <a16:creationId xmlns:a16="http://schemas.microsoft.com/office/drawing/2014/main" id="{F2A7B213-F112-BE8D-CB22-A7B253AAEBC9}"/>
              </a:ext>
            </a:extLst>
          </p:cNvPr>
          <p:cNvSpPr/>
          <p:nvPr/>
        </p:nvSpPr>
        <p:spPr>
          <a:xfrm>
            <a:off x="3644137" y="-58794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9" name="Oval 28">
            <a:extLst>
              <a:ext uri="{FF2B5EF4-FFF2-40B4-BE49-F238E27FC236}">
                <a16:creationId xmlns:a16="http://schemas.microsoft.com/office/drawing/2014/main" id="{31BDA4DF-1136-BAF4-2BA1-0D7C489BA1D2}"/>
              </a:ext>
            </a:extLst>
          </p:cNvPr>
          <p:cNvSpPr/>
          <p:nvPr/>
        </p:nvSpPr>
        <p:spPr>
          <a:xfrm>
            <a:off x="1112792" y="1812560"/>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4" name="Triangle 13">
            <a:extLst>
              <a:ext uri="{FF2B5EF4-FFF2-40B4-BE49-F238E27FC236}">
                <a16:creationId xmlns:a16="http://schemas.microsoft.com/office/drawing/2014/main" id="{D5F2158C-6CBB-8908-6264-43C94029F6BB}"/>
              </a:ext>
            </a:extLst>
          </p:cNvPr>
          <p:cNvSpPr/>
          <p:nvPr/>
        </p:nvSpPr>
        <p:spPr>
          <a:xfrm>
            <a:off x="734409" y="625443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aphicFrame>
        <p:nvGraphicFramePr>
          <p:cNvPr id="18" name="Diagram 17">
            <a:extLst>
              <a:ext uri="{FF2B5EF4-FFF2-40B4-BE49-F238E27FC236}">
                <a16:creationId xmlns:a16="http://schemas.microsoft.com/office/drawing/2014/main" id="{EEE89897-0EF2-6C1B-17E6-A939A443C2FF}"/>
              </a:ext>
            </a:extLst>
          </p:cNvPr>
          <p:cNvGraphicFramePr/>
          <p:nvPr/>
        </p:nvGraphicFramePr>
        <p:xfrm>
          <a:off x="749850" y="9221312"/>
          <a:ext cx="10605722" cy="38734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extBox 1">
            <a:extLst>
              <a:ext uri="{FF2B5EF4-FFF2-40B4-BE49-F238E27FC236}">
                <a16:creationId xmlns:a16="http://schemas.microsoft.com/office/drawing/2014/main" id="{886C9305-D051-C9C2-FE4D-0D274681D460}"/>
              </a:ext>
            </a:extLst>
          </p:cNvPr>
          <p:cNvSpPr txBox="1"/>
          <p:nvPr/>
        </p:nvSpPr>
        <p:spPr>
          <a:xfrm>
            <a:off x="4193878" y="1997839"/>
            <a:ext cx="6636090" cy="2862322"/>
          </a:xfrm>
          <a:prstGeom prst="rect">
            <a:avLst/>
          </a:prstGeom>
          <a:noFill/>
        </p:spPr>
        <p:txBody>
          <a:bodyPr wrap="square" rtlCol="0">
            <a:spAutoFit/>
          </a:bodyPr>
          <a:lstStyle/>
          <a:p>
            <a:r>
              <a:rPr lang="en-US" sz="6000" dirty="0">
                <a:solidFill>
                  <a:schemeClr val="bg1"/>
                </a:solidFill>
                <a:latin typeface="Game Of Squids" panose="020B0604020202020204" charset="0"/>
              </a:rPr>
              <a:t>THE </a:t>
            </a:r>
          </a:p>
          <a:p>
            <a:r>
              <a:rPr lang="en-US" sz="6000" dirty="0">
                <a:solidFill>
                  <a:schemeClr val="bg1"/>
                </a:solidFill>
                <a:latin typeface="Game Of Squids" panose="020B0604020202020204" charset="0"/>
              </a:rPr>
              <a:t>privilege </a:t>
            </a:r>
          </a:p>
          <a:p>
            <a:r>
              <a:rPr lang="en-US" sz="6000" dirty="0">
                <a:solidFill>
                  <a:schemeClr val="bg1"/>
                </a:solidFill>
                <a:latin typeface="Game Of Squids" panose="020B0604020202020204" charset="0"/>
              </a:rPr>
              <a:t>walk</a:t>
            </a:r>
          </a:p>
        </p:txBody>
      </p:sp>
      <p:pic>
        <p:nvPicPr>
          <p:cNvPr id="6" name="Audio 5">
            <a:extLst>
              <a:ext uri="{FF2B5EF4-FFF2-40B4-BE49-F238E27FC236}">
                <a16:creationId xmlns:a16="http://schemas.microsoft.com/office/drawing/2014/main" id="{9F32665E-2BF3-CD34-8A58-E80A6B7525E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431840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096">
        <p159:morph option="byObject"/>
      </p:transition>
    </mc:Choice>
    <mc:Fallback>
      <p:transition spd="slow" advTm="20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4AF10D-ACA4-9979-0D9D-AB2CBF9C2906}"/>
            </a:ext>
          </a:extLst>
        </p:cNvPr>
        <p:cNvGrpSpPr/>
        <p:nvPr/>
      </p:nvGrpSpPr>
      <p:grpSpPr>
        <a:xfrm>
          <a:off x="0" y="0"/>
          <a:ext cx="0" cy="0"/>
          <a:chOff x="0" y="0"/>
          <a:chExt cx="0" cy="0"/>
        </a:xfrm>
      </p:grpSpPr>
      <p:grpSp>
        <p:nvGrpSpPr>
          <p:cNvPr id="7" name="Group 6">
            <a:extLst>
              <a:ext uri="{FF2B5EF4-FFF2-40B4-BE49-F238E27FC236}">
                <a16:creationId xmlns:a16="http://schemas.microsoft.com/office/drawing/2014/main" id="{B8D4C09F-B246-B2F0-3149-5B89666D5122}"/>
              </a:ext>
            </a:extLst>
          </p:cNvPr>
          <p:cNvGrpSpPr/>
          <p:nvPr/>
        </p:nvGrpSpPr>
        <p:grpSpPr>
          <a:xfrm>
            <a:off x="-25003" y="-5662963"/>
            <a:ext cx="12217003" cy="3736897"/>
            <a:chOff x="733103" y="1414112"/>
            <a:chExt cx="12217003" cy="3736897"/>
          </a:xfrm>
        </p:grpSpPr>
        <p:sp>
          <p:nvSpPr>
            <p:cNvPr id="2" name="TextBox 1">
              <a:extLst>
                <a:ext uri="{FF2B5EF4-FFF2-40B4-BE49-F238E27FC236}">
                  <a16:creationId xmlns:a16="http://schemas.microsoft.com/office/drawing/2014/main" id="{9159D2C6-A904-DD73-FEFB-7219E928F7BF}"/>
                </a:ext>
              </a:extLst>
            </p:cNvPr>
            <p:cNvSpPr txBox="1"/>
            <p:nvPr/>
          </p:nvSpPr>
          <p:spPr>
            <a:xfrm>
              <a:off x="733103" y="1414112"/>
              <a:ext cx="10725793" cy="2215991"/>
            </a:xfrm>
            <a:prstGeom prst="rect">
              <a:avLst/>
            </a:prstGeom>
            <a:noFill/>
          </p:spPr>
          <p:txBody>
            <a:bodyPr wrap="square" rtlCol="0">
              <a:spAutoFit/>
            </a:bodyPr>
            <a:lstStyle/>
            <a:p>
              <a:pPr algn="ctr"/>
              <a:r>
                <a:rPr lang="en-GB" sz="13800" dirty="0">
                  <a:solidFill>
                    <a:schemeClr val="bg1"/>
                  </a:solidFill>
                  <a:latin typeface="Game Of Squids" pitchFamily="2" charset="0"/>
                </a:rPr>
                <a:t>S</a:t>
              </a:r>
              <a:r>
                <a:rPr lang="en-BA" sz="13800" dirty="0">
                  <a:solidFill>
                    <a:schemeClr val="bg1"/>
                  </a:solidFill>
                  <a:latin typeface="Game Of Squids" pitchFamily="2" charset="0"/>
                </a:rPr>
                <a:t>quid</a:t>
              </a:r>
              <a:endParaRPr lang="en-BA" sz="13800" dirty="0">
                <a:solidFill>
                  <a:schemeClr val="bg1"/>
                </a:solidFill>
              </a:endParaRPr>
            </a:p>
          </p:txBody>
        </p:sp>
        <p:sp>
          <p:nvSpPr>
            <p:cNvPr id="5" name="TextBox 4">
              <a:extLst>
                <a:ext uri="{FF2B5EF4-FFF2-40B4-BE49-F238E27FC236}">
                  <a16:creationId xmlns:a16="http://schemas.microsoft.com/office/drawing/2014/main" id="{44E2BD87-4763-EA05-71CD-6D6DB51359B9}"/>
                </a:ext>
              </a:extLst>
            </p:cNvPr>
            <p:cNvSpPr txBox="1"/>
            <p:nvPr/>
          </p:nvSpPr>
          <p:spPr>
            <a:xfrm>
              <a:off x="2224313" y="2935018"/>
              <a:ext cx="10725793" cy="2215991"/>
            </a:xfrm>
            <a:prstGeom prst="rect">
              <a:avLst/>
            </a:prstGeom>
            <a:noFill/>
          </p:spPr>
          <p:txBody>
            <a:bodyPr wrap="square" rtlCol="0">
              <a:spAutoFit/>
            </a:bodyPr>
            <a:lstStyle/>
            <a:p>
              <a:pPr algn="ctr"/>
              <a:r>
                <a:rPr lang="en-BA" sz="13800" dirty="0">
                  <a:solidFill>
                    <a:schemeClr val="bg1"/>
                  </a:solidFill>
                  <a:latin typeface="Game Of Squids" pitchFamily="2" charset="0"/>
                </a:rPr>
                <a:t>game</a:t>
              </a:r>
              <a:endParaRPr lang="en-BA" sz="13800" dirty="0">
                <a:solidFill>
                  <a:schemeClr val="bg1"/>
                </a:solidFill>
              </a:endParaRPr>
            </a:p>
          </p:txBody>
        </p:sp>
      </p:grpSp>
      <p:sp>
        <p:nvSpPr>
          <p:cNvPr id="12" name="Triangle 11">
            <a:extLst>
              <a:ext uri="{FF2B5EF4-FFF2-40B4-BE49-F238E27FC236}">
                <a16:creationId xmlns:a16="http://schemas.microsoft.com/office/drawing/2014/main" id="{DD4FC461-2C31-C06D-3E5B-5044F33F7B75}"/>
              </a:ext>
            </a:extLst>
          </p:cNvPr>
          <p:cNvSpPr/>
          <p:nvPr/>
        </p:nvSpPr>
        <p:spPr>
          <a:xfrm>
            <a:off x="1466207" y="256427"/>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18" name="Group 17">
            <a:extLst>
              <a:ext uri="{FF2B5EF4-FFF2-40B4-BE49-F238E27FC236}">
                <a16:creationId xmlns:a16="http://schemas.microsoft.com/office/drawing/2014/main" id="{BE6DC185-93F5-23D0-A4C6-F680AFD3C335}"/>
              </a:ext>
            </a:extLst>
          </p:cNvPr>
          <p:cNvGrpSpPr/>
          <p:nvPr/>
        </p:nvGrpSpPr>
        <p:grpSpPr>
          <a:xfrm>
            <a:off x="1272365" y="1647003"/>
            <a:ext cx="9647270" cy="4660196"/>
            <a:chOff x="4315206" y="1751403"/>
            <a:chExt cx="3561588" cy="6839184"/>
          </a:xfrm>
        </p:grpSpPr>
        <p:sp>
          <p:nvSpPr>
            <p:cNvPr id="3" name="TextBox 2">
              <a:extLst>
                <a:ext uri="{FF2B5EF4-FFF2-40B4-BE49-F238E27FC236}">
                  <a16:creationId xmlns:a16="http://schemas.microsoft.com/office/drawing/2014/main" id="{D79FDA6B-320D-7762-8591-DF9BC00E353B}"/>
                </a:ext>
              </a:extLst>
            </p:cNvPr>
            <p:cNvSpPr txBox="1"/>
            <p:nvPr/>
          </p:nvSpPr>
          <p:spPr>
            <a:xfrm>
              <a:off x="4441385" y="1751403"/>
              <a:ext cx="3435409" cy="948539"/>
            </a:xfrm>
            <a:prstGeom prst="rect">
              <a:avLst/>
            </a:prstGeom>
            <a:noFill/>
          </p:spPr>
          <p:txBody>
            <a:bodyPr wrap="square" rtlCol="0">
              <a:spAutoFit/>
            </a:bodyPr>
            <a:lstStyle/>
            <a:p>
              <a:pPr algn="ctr"/>
              <a:r>
                <a:rPr lang="en-US" sz="3600" dirty="0">
                  <a:solidFill>
                    <a:schemeClr val="bg1"/>
                  </a:solidFill>
                  <a:latin typeface="Game Of Squids" pitchFamily="2" charset="0"/>
                </a:rPr>
                <a:t>Privilege walk</a:t>
              </a:r>
              <a:endParaRPr lang="en-BA" sz="3600" dirty="0">
                <a:solidFill>
                  <a:schemeClr val="bg1"/>
                </a:solidFill>
                <a:latin typeface="Game Of Squids" pitchFamily="2" charset="0"/>
              </a:endParaRPr>
            </a:p>
          </p:txBody>
        </p:sp>
        <p:sp>
          <p:nvSpPr>
            <p:cNvPr id="10" name="TextBox 9">
              <a:extLst>
                <a:ext uri="{FF2B5EF4-FFF2-40B4-BE49-F238E27FC236}">
                  <a16:creationId xmlns:a16="http://schemas.microsoft.com/office/drawing/2014/main" id="{56CE2645-507C-15E0-BCE4-2FEAB061E9D9}"/>
                </a:ext>
              </a:extLst>
            </p:cNvPr>
            <p:cNvSpPr txBox="1"/>
            <p:nvPr/>
          </p:nvSpPr>
          <p:spPr>
            <a:xfrm>
              <a:off x="4315206" y="3170367"/>
              <a:ext cx="3561588" cy="5420220"/>
            </a:xfrm>
            <a:prstGeom prst="rect">
              <a:avLst/>
            </a:prstGeom>
            <a:noFill/>
          </p:spPr>
          <p:txBody>
            <a:bodyPr wrap="square">
              <a:spAutoFit/>
            </a:bodyPr>
            <a:lstStyle/>
            <a:p>
              <a:r>
                <a:rPr lang="en-US" dirty="0">
                  <a:solidFill>
                    <a:schemeClr val="bg1"/>
                  </a:solidFill>
                </a:rPr>
                <a:t>The Privilege Walk wasn’t something I expected to dive into that day, but the outcome didn’t surprise me. Growing up, I had no head start or privileges. My childhood was marked by poverty and instability due to my parents’ struggles with drugs and alcohol.</a:t>
              </a:r>
            </a:p>
            <a:p>
              <a:endParaRPr lang="en-US" dirty="0">
                <a:solidFill>
                  <a:schemeClr val="bg1"/>
                </a:solidFill>
              </a:endParaRPr>
            </a:p>
            <a:p>
              <a:r>
                <a:rPr lang="en-US" dirty="0">
                  <a:solidFill>
                    <a:schemeClr val="bg1"/>
                  </a:solidFill>
                </a:rPr>
                <a:t>At eighteen, I faced a choice: stay stuck in the dangerous environment of my neighborhood or try to leave. I chose to join the military, which gave me stability, a home, and a fresh start. But honestly, it felt like my only option at the time.</a:t>
              </a:r>
            </a:p>
            <a:p>
              <a:endParaRPr lang="en-US" dirty="0">
                <a:solidFill>
                  <a:schemeClr val="bg1"/>
                </a:solidFill>
              </a:endParaRPr>
            </a:p>
            <a:p>
              <a:r>
                <a:rPr lang="en-US" dirty="0">
                  <a:solidFill>
                    <a:schemeClr val="bg1"/>
                  </a:solidFill>
                </a:rPr>
                <a:t>Reflecting on </a:t>
              </a:r>
              <a:r>
                <a:rPr lang="en-US" i="1" dirty="0">
                  <a:solidFill>
                    <a:schemeClr val="bg1"/>
                  </a:solidFill>
                </a:rPr>
                <a:t>Squid Game</a:t>
              </a:r>
              <a:r>
                <a:rPr lang="en-US" dirty="0">
                  <a:solidFill>
                    <a:schemeClr val="bg1"/>
                  </a:solidFill>
                </a:rPr>
                <a:t>, I see how limited choices shape people’s paths. Just like the players, survival and escaping hardship can feel like the only real options. My early life was my own version of </a:t>
              </a:r>
              <a:r>
                <a:rPr lang="en-US" i="1" dirty="0">
                  <a:solidFill>
                    <a:schemeClr val="bg1"/>
                  </a:solidFill>
                </a:rPr>
                <a:t>Squid Game,</a:t>
              </a:r>
              <a:r>
                <a:rPr lang="en-US" dirty="0">
                  <a:solidFill>
                    <a:schemeClr val="bg1"/>
                  </a:solidFill>
                </a:rPr>
                <a:t> a fight to survive and find opportunity.</a:t>
              </a:r>
            </a:p>
            <a:p>
              <a:r>
                <a:rPr lang="en-US" dirty="0">
                  <a:solidFill>
                    <a:schemeClr val="bg1"/>
                  </a:solidFill>
                </a:rPr>
                <a:t>My hope is that if I have children one day, they will start further ahead on the privilege walk thanks to the foundation I’ve built.</a:t>
              </a:r>
            </a:p>
          </p:txBody>
        </p:sp>
      </p:grpSp>
      <p:sp>
        <p:nvSpPr>
          <p:cNvPr id="13" name="Oval 12">
            <a:extLst>
              <a:ext uri="{FF2B5EF4-FFF2-40B4-BE49-F238E27FC236}">
                <a16:creationId xmlns:a16="http://schemas.microsoft.com/office/drawing/2014/main" id="{DD4F05B5-B8BE-E0F9-0D08-1DB436BD5AF9}"/>
              </a:ext>
            </a:extLst>
          </p:cNvPr>
          <p:cNvSpPr/>
          <p:nvPr/>
        </p:nvSpPr>
        <p:spPr>
          <a:xfrm>
            <a:off x="7010673" y="-617392"/>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FD65ECBC-AA19-0498-19A9-2CB671B40CAB}"/>
              </a:ext>
            </a:extLst>
          </p:cNvPr>
          <p:cNvSpPr/>
          <p:nvPr/>
        </p:nvSpPr>
        <p:spPr>
          <a:xfrm>
            <a:off x="-593229" y="3825210"/>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7" name="Triangle 16">
            <a:extLst>
              <a:ext uri="{FF2B5EF4-FFF2-40B4-BE49-F238E27FC236}">
                <a16:creationId xmlns:a16="http://schemas.microsoft.com/office/drawing/2014/main" id="{6901A5EA-5C58-89A7-B0EA-E081CCB3A8A8}"/>
              </a:ext>
            </a:extLst>
          </p:cNvPr>
          <p:cNvSpPr/>
          <p:nvPr/>
        </p:nvSpPr>
        <p:spPr>
          <a:xfrm>
            <a:off x="11496645" y="913251"/>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47" name="Audio 46">
            <a:extLst>
              <a:ext uri="{FF2B5EF4-FFF2-40B4-BE49-F238E27FC236}">
                <a16:creationId xmlns:a16="http://schemas.microsoft.com/office/drawing/2014/main" id="{1892D241-B79E-0144-1456-5570BBC5A3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921216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14358">
        <p159:morph option="byObject"/>
      </p:transition>
    </mc:Choice>
    <mc:Fallback>
      <p:transition spd="slow" advTm="1143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499030-B32B-2216-810B-571732BBA622}"/>
            </a:ext>
          </a:extLst>
        </p:cNvPr>
        <p:cNvGrpSpPr/>
        <p:nvPr/>
      </p:nvGrpSpPr>
      <p:grpSpPr>
        <a:xfrm>
          <a:off x="0" y="0"/>
          <a:ext cx="0" cy="0"/>
          <a:chOff x="0" y="0"/>
          <a:chExt cx="0" cy="0"/>
        </a:xfrm>
      </p:grpSpPr>
      <p:sp>
        <p:nvSpPr>
          <p:cNvPr id="13" name="Oval 12">
            <a:extLst>
              <a:ext uri="{FF2B5EF4-FFF2-40B4-BE49-F238E27FC236}">
                <a16:creationId xmlns:a16="http://schemas.microsoft.com/office/drawing/2014/main" id="{DC20C307-90DF-5F2F-EE96-62D743FA48B7}"/>
              </a:ext>
            </a:extLst>
          </p:cNvPr>
          <p:cNvSpPr/>
          <p:nvPr/>
        </p:nvSpPr>
        <p:spPr>
          <a:xfrm>
            <a:off x="11582126" y="5091298"/>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9FA98101-F1CC-B9AA-0CC3-BD72A1A034E2}"/>
              </a:ext>
            </a:extLst>
          </p:cNvPr>
          <p:cNvSpPr/>
          <p:nvPr/>
        </p:nvSpPr>
        <p:spPr>
          <a:xfrm>
            <a:off x="4861611" y="638568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7" name="Triangle 26">
            <a:extLst>
              <a:ext uri="{FF2B5EF4-FFF2-40B4-BE49-F238E27FC236}">
                <a16:creationId xmlns:a16="http://schemas.microsoft.com/office/drawing/2014/main" id="{24440AB9-9FEE-B9B5-9B52-8968CF169888}"/>
              </a:ext>
            </a:extLst>
          </p:cNvPr>
          <p:cNvSpPr/>
          <p:nvPr/>
        </p:nvSpPr>
        <p:spPr>
          <a:xfrm>
            <a:off x="11404172" y="696672"/>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8" name="Rectangle 27">
            <a:extLst>
              <a:ext uri="{FF2B5EF4-FFF2-40B4-BE49-F238E27FC236}">
                <a16:creationId xmlns:a16="http://schemas.microsoft.com/office/drawing/2014/main" id="{36FAD069-7489-A9E7-4B71-B2D2B0654199}"/>
              </a:ext>
            </a:extLst>
          </p:cNvPr>
          <p:cNvSpPr/>
          <p:nvPr/>
        </p:nvSpPr>
        <p:spPr>
          <a:xfrm>
            <a:off x="3644137" y="-58794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9" name="Oval 28">
            <a:extLst>
              <a:ext uri="{FF2B5EF4-FFF2-40B4-BE49-F238E27FC236}">
                <a16:creationId xmlns:a16="http://schemas.microsoft.com/office/drawing/2014/main" id="{849261B8-44F2-ACEB-E01F-457FE41D8059}"/>
              </a:ext>
            </a:extLst>
          </p:cNvPr>
          <p:cNvSpPr/>
          <p:nvPr/>
        </p:nvSpPr>
        <p:spPr>
          <a:xfrm>
            <a:off x="1112792" y="1812560"/>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4" name="Triangle 13">
            <a:extLst>
              <a:ext uri="{FF2B5EF4-FFF2-40B4-BE49-F238E27FC236}">
                <a16:creationId xmlns:a16="http://schemas.microsoft.com/office/drawing/2014/main" id="{4B8FDFF8-77DD-5451-F4BA-A0D71E425F97}"/>
              </a:ext>
            </a:extLst>
          </p:cNvPr>
          <p:cNvSpPr/>
          <p:nvPr/>
        </p:nvSpPr>
        <p:spPr>
          <a:xfrm>
            <a:off x="734409" y="625443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aphicFrame>
        <p:nvGraphicFramePr>
          <p:cNvPr id="18" name="Diagram 17">
            <a:extLst>
              <a:ext uri="{FF2B5EF4-FFF2-40B4-BE49-F238E27FC236}">
                <a16:creationId xmlns:a16="http://schemas.microsoft.com/office/drawing/2014/main" id="{7A5C1974-A1A4-0DFC-ECCD-A31A5ABB4AA4}"/>
              </a:ext>
            </a:extLst>
          </p:cNvPr>
          <p:cNvGraphicFramePr/>
          <p:nvPr/>
        </p:nvGraphicFramePr>
        <p:xfrm>
          <a:off x="749850" y="9221312"/>
          <a:ext cx="10605722" cy="38734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extBox 1">
            <a:extLst>
              <a:ext uri="{FF2B5EF4-FFF2-40B4-BE49-F238E27FC236}">
                <a16:creationId xmlns:a16="http://schemas.microsoft.com/office/drawing/2014/main" id="{6D664CCE-ABAC-BB25-42AB-3D0C2F82B7C2}"/>
              </a:ext>
            </a:extLst>
          </p:cNvPr>
          <p:cNvSpPr txBox="1"/>
          <p:nvPr/>
        </p:nvSpPr>
        <p:spPr>
          <a:xfrm>
            <a:off x="2650038" y="1382286"/>
            <a:ext cx="7901787" cy="4093428"/>
          </a:xfrm>
          <a:prstGeom prst="rect">
            <a:avLst/>
          </a:prstGeom>
          <a:noFill/>
        </p:spPr>
        <p:txBody>
          <a:bodyPr wrap="square" rtlCol="0">
            <a:spAutoFit/>
          </a:bodyPr>
          <a:lstStyle/>
          <a:p>
            <a:r>
              <a:rPr lang="en-US" sz="4000" dirty="0">
                <a:solidFill>
                  <a:schemeClr val="bg1"/>
                </a:solidFill>
                <a:latin typeface="Game Of Squids" panose="020B0604020202020204" charset="0"/>
              </a:rPr>
              <a:t>Media influence</a:t>
            </a:r>
          </a:p>
          <a:p>
            <a:endParaRPr lang="en-US" sz="4000" dirty="0">
              <a:solidFill>
                <a:schemeClr val="bg1"/>
              </a:solidFill>
              <a:latin typeface="Game Of Squids" panose="020B0604020202020204" charset="0"/>
            </a:endParaRPr>
          </a:p>
          <a:p>
            <a:r>
              <a:rPr lang="en-US" sz="2000" i="1" dirty="0">
                <a:solidFill>
                  <a:schemeClr val="bg1"/>
                </a:solidFill>
              </a:rPr>
              <a:t>Squid Game</a:t>
            </a:r>
            <a:r>
              <a:rPr lang="en-US" sz="2000" dirty="0">
                <a:solidFill>
                  <a:schemeClr val="bg1"/>
                </a:solidFill>
              </a:rPr>
              <a:t> was released on Netflix, a global streaming platform that enabled instant worldwide access and helped the show quickly reach a diverse audience. The binge-watch format intensified viewers’ emotional engagement, while Netflix’s recommendation algorithms played a key role in amplifying its popularity. Streaming also breaks down cultural barriers, making Korean culture and social issues accessible globally and encouraging cross-cultural conversations about inequality, debt, and other shared social challenges.</a:t>
            </a:r>
            <a:endParaRPr lang="en-US" sz="2000" dirty="0">
              <a:solidFill>
                <a:schemeClr val="bg1"/>
              </a:solidFill>
              <a:latin typeface="Game Of Squids" panose="020B0604020202020204" charset="0"/>
            </a:endParaRPr>
          </a:p>
        </p:txBody>
      </p:sp>
      <p:pic>
        <p:nvPicPr>
          <p:cNvPr id="30" name="Audio 29">
            <a:extLst>
              <a:ext uri="{FF2B5EF4-FFF2-40B4-BE49-F238E27FC236}">
                <a16:creationId xmlns:a16="http://schemas.microsoft.com/office/drawing/2014/main" id="{EC847A24-2930-4D4B-25B8-E7E9E872890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69556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68702">
        <p159:morph option="byObject"/>
      </p:transition>
    </mc:Choice>
    <mc:Fallback>
      <p:transition spd="slow" advTm="687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AADF809-7A1B-1094-3A13-79C5351492F2}"/>
              </a:ext>
            </a:extLst>
          </p:cNvPr>
          <p:cNvSpPr/>
          <p:nvPr/>
        </p:nvSpPr>
        <p:spPr>
          <a:xfrm>
            <a:off x="8495907" y="5013930"/>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7" name="Group 6">
            <a:extLst>
              <a:ext uri="{FF2B5EF4-FFF2-40B4-BE49-F238E27FC236}">
                <a16:creationId xmlns:a16="http://schemas.microsoft.com/office/drawing/2014/main" id="{2ADD4E00-C162-9A2C-E89C-F0E7647495F6}"/>
              </a:ext>
            </a:extLst>
          </p:cNvPr>
          <p:cNvGrpSpPr/>
          <p:nvPr/>
        </p:nvGrpSpPr>
        <p:grpSpPr>
          <a:xfrm>
            <a:off x="-25003" y="-5662963"/>
            <a:ext cx="12217003" cy="3736897"/>
            <a:chOff x="733103" y="1414112"/>
            <a:chExt cx="12217003" cy="3736897"/>
          </a:xfrm>
        </p:grpSpPr>
        <p:sp>
          <p:nvSpPr>
            <p:cNvPr id="2" name="TextBox 1">
              <a:extLst>
                <a:ext uri="{FF2B5EF4-FFF2-40B4-BE49-F238E27FC236}">
                  <a16:creationId xmlns:a16="http://schemas.microsoft.com/office/drawing/2014/main" id="{1B8CDFFC-2F51-B326-EE5E-931A5EEFDC7D}"/>
                </a:ext>
              </a:extLst>
            </p:cNvPr>
            <p:cNvSpPr txBox="1"/>
            <p:nvPr/>
          </p:nvSpPr>
          <p:spPr>
            <a:xfrm>
              <a:off x="733103" y="1414112"/>
              <a:ext cx="10725793" cy="2215991"/>
            </a:xfrm>
            <a:prstGeom prst="rect">
              <a:avLst/>
            </a:prstGeom>
            <a:noFill/>
          </p:spPr>
          <p:txBody>
            <a:bodyPr wrap="square" rtlCol="0">
              <a:spAutoFit/>
            </a:bodyPr>
            <a:lstStyle/>
            <a:p>
              <a:pPr algn="ctr"/>
              <a:r>
                <a:rPr lang="en-GB" sz="13800" dirty="0">
                  <a:solidFill>
                    <a:schemeClr val="bg1"/>
                  </a:solidFill>
                  <a:latin typeface="Game Of Squids" pitchFamily="2" charset="0"/>
                </a:rPr>
                <a:t>S</a:t>
              </a:r>
              <a:r>
                <a:rPr lang="en-BA" sz="13800" dirty="0">
                  <a:solidFill>
                    <a:schemeClr val="bg1"/>
                  </a:solidFill>
                  <a:latin typeface="Game Of Squids" pitchFamily="2" charset="0"/>
                </a:rPr>
                <a:t>quid</a:t>
              </a:r>
              <a:endParaRPr lang="en-BA" sz="13800" dirty="0">
                <a:solidFill>
                  <a:schemeClr val="bg1"/>
                </a:solidFill>
              </a:endParaRPr>
            </a:p>
          </p:txBody>
        </p:sp>
        <p:sp>
          <p:nvSpPr>
            <p:cNvPr id="5" name="TextBox 4">
              <a:extLst>
                <a:ext uri="{FF2B5EF4-FFF2-40B4-BE49-F238E27FC236}">
                  <a16:creationId xmlns:a16="http://schemas.microsoft.com/office/drawing/2014/main" id="{5AB193AF-B517-B8AE-3CBE-3303711685CC}"/>
                </a:ext>
              </a:extLst>
            </p:cNvPr>
            <p:cNvSpPr txBox="1"/>
            <p:nvPr/>
          </p:nvSpPr>
          <p:spPr>
            <a:xfrm>
              <a:off x="2224313" y="2935018"/>
              <a:ext cx="10725793" cy="2215991"/>
            </a:xfrm>
            <a:prstGeom prst="rect">
              <a:avLst/>
            </a:prstGeom>
            <a:noFill/>
          </p:spPr>
          <p:txBody>
            <a:bodyPr wrap="square" rtlCol="0">
              <a:spAutoFit/>
            </a:bodyPr>
            <a:lstStyle/>
            <a:p>
              <a:pPr algn="ctr"/>
              <a:r>
                <a:rPr lang="en-BA" sz="13800" dirty="0">
                  <a:solidFill>
                    <a:schemeClr val="bg1"/>
                  </a:solidFill>
                  <a:latin typeface="Game Of Squids" pitchFamily="2" charset="0"/>
                </a:rPr>
                <a:t>game</a:t>
              </a:r>
              <a:endParaRPr lang="en-BA" sz="13800" dirty="0">
                <a:solidFill>
                  <a:schemeClr val="bg1"/>
                </a:solidFill>
              </a:endParaRPr>
            </a:p>
          </p:txBody>
        </p:sp>
      </p:grpSp>
      <p:sp>
        <p:nvSpPr>
          <p:cNvPr id="12" name="Triangle 11">
            <a:extLst>
              <a:ext uri="{FF2B5EF4-FFF2-40B4-BE49-F238E27FC236}">
                <a16:creationId xmlns:a16="http://schemas.microsoft.com/office/drawing/2014/main" id="{0436ADD7-8BE9-A0FD-1D60-BABA05A1C782}"/>
              </a:ext>
            </a:extLst>
          </p:cNvPr>
          <p:cNvSpPr/>
          <p:nvPr/>
        </p:nvSpPr>
        <p:spPr>
          <a:xfrm>
            <a:off x="2882997" y="60235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18" name="Group 17">
            <a:extLst>
              <a:ext uri="{FF2B5EF4-FFF2-40B4-BE49-F238E27FC236}">
                <a16:creationId xmlns:a16="http://schemas.microsoft.com/office/drawing/2014/main" id="{3D36CB88-7144-18EA-34DA-7268E1502FAD}"/>
              </a:ext>
            </a:extLst>
          </p:cNvPr>
          <p:cNvGrpSpPr/>
          <p:nvPr/>
        </p:nvGrpSpPr>
        <p:grpSpPr>
          <a:xfrm>
            <a:off x="4091277" y="1710213"/>
            <a:ext cx="3981165" cy="4025910"/>
            <a:chOff x="4091277" y="1710213"/>
            <a:chExt cx="3981165" cy="4025910"/>
          </a:xfrm>
        </p:grpSpPr>
        <p:sp>
          <p:nvSpPr>
            <p:cNvPr id="3" name="TextBox 2">
              <a:extLst>
                <a:ext uri="{FF2B5EF4-FFF2-40B4-BE49-F238E27FC236}">
                  <a16:creationId xmlns:a16="http://schemas.microsoft.com/office/drawing/2014/main" id="{1BE32599-379A-02BD-D879-4AF0CB4C6374}"/>
                </a:ext>
              </a:extLst>
            </p:cNvPr>
            <p:cNvSpPr txBox="1"/>
            <p:nvPr/>
          </p:nvSpPr>
          <p:spPr>
            <a:xfrm>
              <a:off x="4091277" y="1710213"/>
              <a:ext cx="3981165" cy="1200329"/>
            </a:xfrm>
            <a:prstGeom prst="rect">
              <a:avLst/>
            </a:prstGeom>
            <a:noFill/>
          </p:spPr>
          <p:txBody>
            <a:bodyPr wrap="square" rtlCol="0">
              <a:spAutoFit/>
            </a:bodyPr>
            <a:lstStyle/>
            <a:p>
              <a:pPr algn="ctr"/>
              <a:r>
                <a:rPr lang="en-US" sz="3600" dirty="0">
                  <a:solidFill>
                    <a:schemeClr val="bg1"/>
                  </a:solidFill>
                  <a:latin typeface="Game Of Squids" pitchFamily="2" charset="0"/>
                </a:rPr>
                <a:t>Core Questions</a:t>
              </a:r>
              <a:endParaRPr lang="en-BA" sz="3600" dirty="0">
                <a:solidFill>
                  <a:schemeClr val="bg1"/>
                </a:solidFill>
                <a:latin typeface="Game Of Squids" pitchFamily="2" charset="0"/>
              </a:endParaRPr>
            </a:p>
          </p:txBody>
        </p:sp>
        <p:sp>
          <p:nvSpPr>
            <p:cNvPr id="10" name="TextBox 9">
              <a:extLst>
                <a:ext uri="{FF2B5EF4-FFF2-40B4-BE49-F238E27FC236}">
                  <a16:creationId xmlns:a16="http://schemas.microsoft.com/office/drawing/2014/main" id="{B7B206CF-B75F-569B-56A3-ED547910F6B5}"/>
                </a:ext>
              </a:extLst>
            </p:cNvPr>
            <p:cNvSpPr txBox="1"/>
            <p:nvPr/>
          </p:nvSpPr>
          <p:spPr>
            <a:xfrm>
              <a:off x="4315206" y="3427799"/>
              <a:ext cx="3561588" cy="2308324"/>
            </a:xfrm>
            <a:prstGeom prst="rect">
              <a:avLst/>
            </a:prstGeom>
            <a:noFill/>
          </p:spPr>
          <p:txBody>
            <a:bodyPr wrap="square">
              <a:spAutoFit/>
            </a:bodyPr>
            <a:lstStyle/>
            <a:p>
              <a:pPr algn="ctr"/>
              <a:r>
                <a:rPr lang="en-US" dirty="0">
                  <a:solidFill>
                    <a:schemeClr val="bg1"/>
                  </a:solidFill>
                  <a:latin typeface="Lucida Sans Typewriter" panose="020B0509030504030204" pitchFamily="49" charset="0"/>
                </a:rPr>
                <a:t>Does media reflect culture, or does culture reflect media?</a:t>
              </a:r>
            </a:p>
            <a:p>
              <a:pPr algn="ctr"/>
              <a:endParaRPr lang="en-US" dirty="0">
                <a:solidFill>
                  <a:schemeClr val="bg1"/>
                </a:solidFill>
                <a:latin typeface="Lucida Sans Typewriter" panose="020B0509030504030204" pitchFamily="49" charset="0"/>
              </a:endParaRPr>
            </a:p>
            <a:p>
              <a:pPr algn="ctr"/>
              <a:r>
                <a:rPr lang="en-US" dirty="0">
                  <a:solidFill>
                    <a:schemeClr val="bg1"/>
                  </a:solidFill>
                  <a:latin typeface="Lucida Sans Typewriter" panose="020B0509030504030204" pitchFamily="49" charset="0"/>
                </a:rPr>
                <a:t>How does the media shape the way people think, live and understand the world?</a:t>
              </a:r>
              <a:endParaRPr lang="en-BA" dirty="0">
                <a:solidFill>
                  <a:schemeClr val="bg1"/>
                </a:solidFill>
                <a:latin typeface="Lucida Sans Typewriter" panose="020B0509030504030204" pitchFamily="49" charset="0"/>
              </a:endParaRPr>
            </a:p>
          </p:txBody>
        </p:sp>
      </p:grpSp>
      <p:sp>
        <p:nvSpPr>
          <p:cNvPr id="13" name="Oval 12">
            <a:extLst>
              <a:ext uri="{FF2B5EF4-FFF2-40B4-BE49-F238E27FC236}">
                <a16:creationId xmlns:a16="http://schemas.microsoft.com/office/drawing/2014/main" id="{E3EF5B32-E29C-4A7C-72EB-38E44050C68F}"/>
              </a:ext>
            </a:extLst>
          </p:cNvPr>
          <p:cNvSpPr/>
          <p:nvPr/>
        </p:nvSpPr>
        <p:spPr>
          <a:xfrm>
            <a:off x="7010673" y="-617392"/>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4" name="Oval 13">
            <a:extLst>
              <a:ext uri="{FF2B5EF4-FFF2-40B4-BE49-F238E27FC236}">
                <a16:creationId xmlns:a16="http://schemas.microsoft.com/office/drawing/2014/main" id="{0CCDCD5A-80EB-4055-32D4-A4DD85029675}"/>
              </a:ext>
            </a:extLst>
          </p:cNvPr>
          <p:cNvSpPr/>
          <p:nvPr/>
        </p:nvSpPr>
        <p:spPr>
          <a:xfrm>
            <a:off x="2814071" y="5266896"/>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F8614B37-84E0-19F5-F0B1-779C76C3F17F}"/>
              </a:ext>
            </a:extLst>
          </p:cNvPr>
          <p:cNvSpPr/>
          <p:nvPr/>
        </p:nvSpPr>
        <p:spPr>
          <a:xfrm>
            <a:off x="-593229" y="3825210"/>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7" name="Triangle 16">
            <a:extLst>
              <a:ext uri="{FF2B5EF4-FFF2-40B4-BE49-F238E27FC236}">
                <a16:creationId xmlns:a16="http://schemas.microsoft.com/office/drawing/2014/main" id="{9AE101BF-9FB4-EA0B-FBA6-E2DEC26D59B3}"/>
              </a:ext>
            </a:extLst>
          </p:cNvPr>
          <p:cNvSpPr/>
          <p:nvPr/>
        </p:nvSpPr>
        <p:spPr>
          <a:xfrm>
            <a:off x="11496645" y="913251"/>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23" name="Audio 22">
            <a:extLst>
              <a:ext uri="{FF2B5EF4-FFF2-40B4-BE49-F238E27FC236}">
                <a16:creationId xmlns:a16="http://schemas.microsoft.com/office/drawing/2014/main" id="{9BB8602F-871B-A064-AE1B-BA5D9F5086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6411867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7932">
        <p159:morph option="byObject"/>
      </p:transition>
    </mc:Choice>
    <mc:Fallback>
      <p:transition spd="slow" advTm="1793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FAAC1F-745A-7EBE-1E08-DAA470670611}"/>
            </a:ext>
          </a:extLst>
        </p:cNvPr>
        <p:cNvGrpSpPr/>
        <p:nvPr/>
      </p:nvGrpSpPr>
      <p:grpSpPr>
        <a:xfrm>
          <a:off x="0" y="0"/>
          <a:ext cx="0" cy="0"/>
          <a:chOff x="0" y="0"/>
          <a:chExt cx="0" cy="0"/>
        </a:xfrm>
      </p:grpSpPr>
      <p:sp>
        <p:nvSpPr>
          <p:cNvPr id="13" name="Oval 12">
            <a:extLst>
              <a:ext uri="{FF2B5EF4-FFF2-40B4-BE49-F238E27FC236}">
                <a16:creationId xmlns:a16="http://schemas.microsoft.com/office/drawing/2014/main" id="{4E1280B9-0CE1-3195-5700-DFACC6050F7B}"/>
              </a:ext>
            </a:extLst>
          </p:cNvPr>
          <p:cNvSpPr/>
          <p:nvPr/>
        </p:nvSpPr>
        <p:spPr>
          <a:xfrm>
            <a:off x="9214065" y="6104718"/>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282670A4-DEE9-881C-1B47-95B8152FC152}"/>
              </a:ext>
            </a:extLst>
          </p:cNvPr>
          <p:cNvSpPr/>
          <p:nvPr/>
        </p:nvSpPr>
        <p:spPr>
          <a:xfrm>
            <a:off x="2263548" y="-151569"/>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7" name="Triangle 26">
            <a:extLst>
              <a:ext uri="{FF2B5EF4-FFF2-40B4-BE49-F238E27FC236}">
                <a16:creationId xmlns:a16="http://schemas.microsoft.com/office/drawing/2014/main" id="{9777680C-539D-6E5A-1F09-EDCD80568BBE}"/>
              </a:ext>
            </a:extLst>
          </p:cNvPr>
          <p:cNvSpPr/>
          <p:nvPr/>
        </p:nvSpPr>
        <p:spPr>
          <a:xfrm>
            <a:off x="10950765" y="-53501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8" name="Rectangle 27">
            <a:extLst>
              <a:ext uri="{FF2B5EF4-FFF2-40B4-BE49-F238E27FC236}">
                <a16:creationId xmlns:a16="http://schemas.microsoft.com/office/drawing/2014/main" id="{7469BFAC-BD64-A837-FAD4-F1FDF70B7E6E}"/>
              </a:ext>
            </a:extLst>
          </p:cNvPr>
          <p:cNvSpPr/>
          <p:nvPr/>
        </p:nvSpPr>
        <p:spPr>
          <a:xfrm>
            <a:off x="-224479" y="2879258"/>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9" name="Oval 28">
            <a:extLst>
              <a:ext uri="{FF2B5EF4-FFF2-40B4-BE49-F238E27FC236}">
                <a16:creationId xmlns:a16="http://schemas.microsoft.com/office/drawing/2014/main" id="{92ED96C0-BB30-3266-30E1-737E36B16D82}"/>
              </a:ext>
            </a:extLst>
          </p:cNvPr>
          <p:cNvSpPr/>
          <p:nvPr/>
        </p:nvSpPr>
        <p:spPr>
          <a:xfrm>
            <a:off x="7068115" y="-211700"/>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4" name="Triangle 13">
            <a:extLst>
              <a:ext uri="{FF2B5EF4-FFF2-40B4-BE49-F238E27FC236}">
                <a16:creationId xmlns:a16="http://schemas.microsoft.com/office/drawing/2014/main" id="{54654581-B37E-AD1F-6DEE-3D0693F69F10}"/>
              </a:ext>
            </a:extLst>
          </p:cNvPr>
          <p:cNvSpPr/>
          <p:nvPr/>
        </p:nvSpPr>
        <p:spPr>
          <a:xfrm>
            <a:off x="2923236" y="632298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 name="TextBox 2">
            <a:extLst>
              <a:ext uri="{FF2B5EF4-FFF2-40B4-BE49-F238E27FC236}">
                <a16:creationId xmlns:a16="http://schemas.microsoft.com/office/drawing/2014/main" id="{E1B27970-A979-1E64-9C6D-EA3C97B18774}"/>
              </a:ext>
            </a:extLst>
          </p:cNvPr>
          <p:cNvSpPr txBox="1"/>
          <p:nvPr/>
        </p:nvSpPr>
        <p:spPr>
          <a:xfrm>
            <a:off x="3898795" y="1471739"/>
            <a:ext cx="4394408" cy="1107996"/>
          </a:xfrm>
          <a:prstGeom prst="rect">
            <a:avLst/>
          </a:prstGeom>
          <a:noFill/>
        </p:spPr>
        <p:txBody>
          <a:bodyPr wrap="none" rtlCol="0">
            <a:spAutoFit/>
          </a:bodyPr>
          <a:lstStyle/>
          <a:p>
            <a:r>
              <a:rPr lang="en-US" sz="4800" dirty="0">
                <a:solidFill>
                  <a:schemeClr val="bg1"/>
                </a:solidFill>
                <a:latin typeface="Game Of Squids" panose="020B0604020202020204" charset="0"/>
              </a:rPr>
              <a:t>conclusion</a:t>
            </a:r>
          </a:p>
          <a:p>
            <a:endParaRPr lang="en-US" dirty="0"/>
          </a:p>
        </p:txBody>
      </p:sp>
      <p:sp>
        <p:nvSpPr>
          <p:cNvPr id="5" name="TextBox 4">
            <a:extLst>
              <a:ext uri="{FF2B5EF4-FFF2-40B4-BE49-F238E27FC236}">
                <a16:creationId xmlns:a16="http://schemas.microsoft.com/office/drawing/2014/main" id="{D89B3CF5-F65C-85AF-4E68-8DD7D85EC3B1}"/>
              </a:ext>
            </a:extLst>
          </p:cNvPr>
          <p:cNvSpPr txBox="1"/>
          <p:nvPr/>
        </p:nvSpPr>
        <p:spPr>
          <a:xfrm>
            <a:off x="1606061" y="2743200"/>
            <a:ext cx="8979877" cy="2308324"/>
          </a:xfrm>
          <a:prstGeom prst="rect">
            <a:avLst/>
          </a:prstGeom>
          <a:noFill/>
        </p:spPr>
        <p:txBody>
          <a:bodyPr wrap="square" rtlCol="0">
            <a:spAutoFit/>
          </a:bodyPr>
          <a:lstStyle/>
          <a:p>
            <a:r>
              <a:rPr lang="en-US" i="1" dirty="0">
                <a:solidFill>
                  <a:schemeClr val="bg1"/>
                </a:solidFill>
              </a:rPr>
              <a:t>Squid Game</a:t>
            </a:r>
            <a:r>
              <a:rPr lang="en-US" dirty="0">
                <a:solidFill>
                  <a:schemeClr val="bg1"/>
                </a:solidFill>
              </a:rPr>
              <a:t> really made me think about the real struggles people face like class inequality, power differences, and just trying to survive in a tough economic system. The show does not just show these problems, it makes us see how media can shape the way we understand them by turning serious issues into entertainment. It made me realize that media can both support and question the ideas society holds about fairness, freedom, and what people are worth. Working on this project helped me see how media and culture are connected in a back-and-forth way, each influencing the other in complicated ways. </a:t>
            </a:r>
            <a:endParaRPr lang="en-US" b="1" dirty="0">
              <a:solidFill>
                <a:schemeClr val="bg1"/>
              </a:solidFill>
            </a:endParaRPr>
          </a:p>
        </p:txBody>
      </p:sp>
      <p:pic>
        <p:nvPicPr>
          <p:cNvPr id="17" name="Audio 16">
            <a:extLst>
              <a:ext uri="{FF2B5EF4-FFF2-40B4-BE49-F238E27FC236}">
                <a16:creationId xmlns:a16="http://schemas.microsoft.com/office/drawing/2014/main" id="{52CAE973-2D4F-E5B0-6822-F8049324E10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4342718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9383">
        <p159:morph option="byObject"/>
      </p:transition>
    </mc:Choice>
    <mc:Fallback>
      <p:transition spd="slow" advTm="3938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4BB8D029-CCA1-CA2C-5AC5-B74F8593A18C}"/>
              </a:ext>
            </a:extLst>
          </p:cNvPr>
          <p:cNvSpPr/>
          <p:nvPr/>
        </p:nvSpPr>
        <p:spPr>
          <a:xfrm>
            <a:off x="8195848" y="3461229"/>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7" name="Rectangle 26">
            <a:extLst>
              <a:ext uri="{FF2B5EF4-FFF2-40B4-BE49-F238E27FC236}">
                <a16:creationId xmlns:a16="http://schemas.microsoft.com/office/drawing/2014/main" id="{A17402FC-7B32-017F-3EA3-D1B15C92F814}"/>
              </a:ext>
            </a:extLst>
          </p:cNvPr>
          <p:cNvSpPr/>
          <p:nvPr/>
        </p:nvSpPr>
        <p:spPr>
          <a:xfrm>
            <a:off x="9905379" y="5091247"/>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8" name="Triangle 27">
            <a:extLst>
              <a:ext uri="{FF2B5EF4-FFF2-40B4-BE49-F238E27FC236}">
                <a16:creationId xmlns:a16="http://schemas.microsoft.com/office/drawing/2014/main" id="{86F208C4-AAB5-F7EB-189C-C31F02AFFBB6}"/>
              </a:ext>
            </a:extLst>
          </p:cNvPr>
          <p:cNvSpPr/>
          <p:nvPr/>
        </p:nvSpPr>
        <p:spPr>
          <a:xfrm>
            <a:off x="2144132" y="-93614"/>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9" name="Oval 28">
            <a:extLst>
              <a:ext uri="{FF2B5EF4-FFF2-40B4-BE49-F238E27FC236}">
                <a16:creationId xmlns:a16="http://schemas.microsoft.com/office/drawing/2014/main" id="{485BC139-2BCD-DF3C-7A35-333595EBBC07}"/>
              </a:ext>
            </a:extLst>
          </p:cNvPr>
          <p:cNvSpPr/>
          <p:nvPr/>
        </p:nvSpPr>
        <p:spPr>
          <a:xfrm>
            <a:off x="7010673" y="-617392"/>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0" name="Oval 29">
            <a:extLst>
              <a:ext uri="{FF2B5EF4-FFF2-40B4-BE49-F238E27FC236}">
                <a16:creationId xmlns:a16="http://schemas.microsoft.com/office/drawing/2014/main" id="{B27B2622-16B3-77E6-DCDF-C579EA691ECE}"/>
              </a:ext>
            </a:extLst>
          </p:cNvPr>
          <p:cNvSpPr/>
          <p:nvPr/>
        </p:nvSpPr>
        <p:spPr>
          <a:xfrm>
            <a:off x="3462801" y="5143328"/>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1" name="Rectangle 30">
            <a:extLst>
              <a:ext uri="{FF2B5EF4-FFF2-40B4-BE49-F238E27FC236}">
                <a16:creationId xmlns:a16="http://schemas.microsoft.com/office/drawing/2014/main" id="{0F50B500-0B25-56CC-CB54-6300C5EEE414}"/>
              </a:ext>
            </a:extLst>
          </p:cNvPr>
          <p:cNvSpPr/>
          <p:nvPr/>
        </p:nvSpPr>
        <p:spPr>
          <a:xfrm>
            <a:off x="1034068" y="3696991"/>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2" name="Triangle 31">
            <a:extLst>
              <a:ext uri="{FF2B5EF4-FFF2-40B4-BE49-F238E27FC236}">
                <a16:creationId xmlns:a16="http://schemas.microsoft.com/office/drawing/2014/main" id="{5C844048-6A3D-6C76-B7F7-6FFAFCD59310}"/>
              </a:ext>
            </a:extLst>
          </p:cNvPr>
          <p:cNvSpPr/>
          <p:nvPr/>
        </p:nvSpPr>
        <p:spPr>
          <a:xfrm>
            <a:off x="9655343" y="1114341"/>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 name="TextBox 1">
            <a:extLst>
              <a:ext uri="{FF2B5EF4-FFF2-40B4-BE49-F238E27FC236}">
                <a16:creationId xmlns:a16="http://schemas.microsoft.com/office/drawing/2014/main" id="{1B8CDFFC-2F51-B326-EE5E-931A5EEFDC7D}"/>
              </a:ext>
            </a:extLst>
          </p:cNvPr>
          <p:cNvSpPr txBox="1"/>
          <p:nvPr/>
        </p:nvSpPr>
        <p:spPr>
          <a:xfrm>
            <a:off x="1916039" y="1566952"/>
            <a:ext cx="6002370" cy="1862048"/>
          </a:xfrm>
          <a:prstGeom prst="rect">
            <a:avLst/>
          </a:prstGeom>
          <a:noFill/>
        </p:spPr>
        <p:txBody>
          <a:bodyPr wrap="square" rtlCol="0">
            <a:spAutoFit/>
          </a:bodyPr>
          <a:lstStyle/>
          <a:p>
            <a:pPr algn="ctr"/>
            <a:r>
              <a:rPr lang="hr-HR" sz="11500" dirty="0">
                <a:solidFill>
                  <a:schemeClr val="bg1"/>
                </a:solidFill>
                <a:latin typeface="Game Of Squids" pitchFamily="2" charset="0"/>
              </a:rPr>
              <a:t>THANK</a:t>
            </a:r>
            <a:endParaRPr lang="en-BA" sz="11500" dirty="0">
              <a:solidFill>
                <a:schemeClr val="bg1"/>
              </a:solidFill>
            </a:endParaRPr>
          </a:p>
        </p:txBody>
      </p:sp>
      <p:sp>
        <p:nvSpPr>
          <p:cNvPr id="5" name="TextBox 4">
            <a:extLst>
              <a:ext uri="{FF2B5EF4-FFF2-40B4-BE49-F238E27FC236}">
                <a16:creationId xmlns:a16="http://schemas.microsoft.com/office/drawing/2014/main" id="{5AB193AF-B517-B8AE-3CBE-3303711685CC}"/>
              </a:ext>
            </a:extLst>
          </p:cNvPr>
          <p:cNvSpPr txBox="1"/>
          <p:nvPr/>
        </p:nvSpPr>
        <p:spPr>
          <a:xfrm>
            <a:off x="1230727" y="2853458"/>
            <a:ext cx="7372993" cy="1862048"/>
          </a:xfrm>
          <a:prstGeom prst="rect">
            <a:avLst/>
          </a:prstGeom>
          <a:noFill/>
        </p:spPr>
        <p:txBody>
          <a:bodyPr wrap="square" rtlCol="0">
            <a:spAutoFit/>
          </a:bodyPr>
          <a:lstStyle/>
          <a:p>
            <a:pPr algn="ctr"/>
            <a:r>
              <a:rPr lang="en-BA" sz="11500" dirty="0">
                <a:solidFill>
                  <a:schemeClr val="bg1"/>
                </a:solidFill>
                <a:latin typeface="Game Of Squids" pitchFamily="2" charset="0"/>
              </a:rPr>
              <a:t>YOU</a:t>
            </a:r>
            <a:endParaRPr lang="en-BA" sz="11500" dirty="0">
              <a:solidFill>
                <a:schemeClr val="bg1"/>
              </a:solidFill>
            </a:endParaRPr>
          </a:p>
        </p:txBody>
      </p:sp>
      <p:pic>
        <p:nvPicPr>
          <p:cNvPr id="17" name="Audio 16">
            <a:extLst>
              <a:ext uri="{FF2B5EF4-FFF2-40B4-BE49-F238E27FC236}">
                <a16:creationId xmlns:a16="http://schemas.microsoft.com/office/drawing/2014/main" id="{C938249A-3681-85FA-4E8F-A4ED91E0940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094700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9650">
        <p159:morph option="byObject"/>
      </p:transition>
    </mc:Choice>
    <mc:Fallback>
      <p:transition spd="slow" advTm="9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riangle 11">
            <a:extLst>
              <a:ext uri="{FF2B5EF4-FFF2-40B4-BE49-F238E27FC236}">
                <a16:creationId xmlns:a16="http://schemas.microsoft.com/office/drawing/2014/main" id="{0436ADD7-8BE9-A0FD-1D60-BABA05A1C782}"/>
              </a:ext>
            </a:extLst>
          </p:cNvPr>
          <p:cNvSpPr/>
          <p:nvPr/>
        </p:nvSpPr>
        <p:spPr>
          <a:xfrm>
            <a:off x="-424833" y="-2432400"/>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9" name="Group 8">
            <a:extLst>
              <a:ext uri="{FF2B5EF4-FFF2-40B4-BE49-F238E27FC236}">
                <a16:creationId xmlns:a16="http://schemas.microsoft.com/office/drawing/2014/main" id="{28168E63-D2A9-A256-F515-F6D90047CEFF}"/>
              </a:ext>
            </a:extLst>
          </p:cNvPr>
          <p:cNvGrpSpPr/>
          <p:nvPr/>
        </p:nvGrpSpPr>
        <p:grpSpPr>
          <a:xfrm>
            <a:off x="4353097" y="-4021089"/>
            <a:ext cx="3561588" cy="1515385"/>
            <a:chOff x="4353097" y="-5074763"/>
            <a:chExt cx="3561588" cy="1515385"/>
          </a:xfrm>
        </p:grpSpPr>
        <p:sp>
          <p:nvSpPr>
            <p:cNvPr id="3" name="TextBox 2">
              <a:extLst>
                <a:ext uri="{FF2B5EF4-FFF2-40B4-BE49-F238E27FC236}">
                  <a16:creationId xmlns:a16="http://schemas.microsoft.com/office/drawing/2014/main" id="{1BE32599-379A-02BD-D879-4AF0CB4C6374}"/>
                </a:ext>
              </a:extLst>
            </p:cNvPr>
            <p:cNvSpPr txBox="1"/>
            <p:nvPr/>
          </p:nvSpPr>
          <p:spPr>
            <a:xfrm>
              <a:off x="4571453" y="-5074763"/>
              <a:ext cx="3049094" cy="646331"/>
            </a:xfrm>
            <a:prstGeom prst="rect">
              <a:avLst/>
            </a:prstGeom>
            <a:noFill/>
          </p:spPr>
          <p:txBody>
            <a:bodyPr wrap="square" rtlCol="0">
              <a:spAutoFit/>
            </a:bodyPr>
            <a:lstStyle/>
            <a:p>
              <a:pPr algn="ctr"/>
              <a:r>
                <a:rPr lang="en-BA" sz="3600" dirty="0">
                  <a:solidFill>
                    <a:schemeClr val="bg1"/>
                  </a:solidFill>
                  <a:latin typeface="Game Of Squids" pitchFamily="2" charset="0"/>
                </a:rPr>
                <a:t>welcome</a:t>
              </a:r>
            </a:p>
          </p:txBody>
        </p:sp>
        <p:sp>
          <p:nvSpPr>
            <p:cNvPr id="10" name="TextBox 9">
              <a:extLst>
                <a:ext uri="{FF2B5EF4-FFF2-40B4-BE49-F238E27FC236}">
                  <a16:creationId xmlns:a16="http://schemas.microsoft.com/office/drawing/2014/main" id="{B7B206CF-B75F-569B-56A3-ED547910F6B5}"/>
                </a:ext>
              </a:extLst>
            </p:cNvPr>
            <p:cNvSpPr txBox="1"/>
            <p:nvPr/>
          </p:nvSpPr>
          <p:spPr>
            <a:xfrm>
              <a:off x="4353097" y="-3928710"/>
              <a:ext cx="3561588" cy="369332"/>
            </a:xfrm>
            <a:prstGeom prst="rect">
              <a:avLst/>
            </a:prstGeom>
            <a:noFill/>
          </p:spPr>
          <p:txBody>
            <a:bodyPr wrap="square">
              <a:spAutoFit/>
            </a:bodyPr>
            <a:lstStyle/>
            <a:p>
              <a:pPr algn="ctr"/>
              <a:endParaRPr lang="en-BA" dirty="0">
                <a:solidFill>
                  <a:schemeClr val="bg1"/>
                </a:solidFill>
                <a:latin typeface="Raleway Medium" pitchFamily="2" charset="77"/>
              </a:endParaRPr>
            </a:p>
          </p:txBody>
        </p:sp>
      </p:grpSp>
      <p:sp>
        <p:nvSpPr>
          <p:cNvPr id="13" name="Oval 12">
            <a:extLst>
              <a:ext uri="{FF2B5EF4-FFF2-40B4-BE49-F238E27FC236}">
                <a16:creationId xmlns:a16="http://schemas.microsoft.com/office/drawing/2014/main" id="{E3EF5B32-E29C-4A7C-72EB-38E44050C68F}"/>
              </a:ext>
            </a:extLst>
          </p:cNvPr>
          <p:cNvSpPr/>
          <p:nvPr/>
        </p:nvSpPr>
        <p:spPr>
          <a:xfrm>
            <a:off x="13954398" y="-3137266"/>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F8614B37-84E0-19F5-F0B1-779C76C3F17F}"/>
              </a:ext>
            </a:extLst>
          </p:cNvPr>
          <p:cNvSpPr/>
          <p:nvPr/>
        </p:nvSpPr>
        <p:spPr>
          <a:xfrm>
            <a:off x="-3321640" y="8619702"/>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21" name="Group 20">
            <a:extLst>
              <a:ext uri="{FF2B5EF4-FFF2-40B4-BE49-F238E27FC236}">
                <a16:creationId xmlns:a16="http://schemas.microsoft.com/office/drawing/2014/main" id="{2EF35ABB-FA24-E64D-0310-B941FDD77646}"/>
              </a:ext>
            </a:extLst>
          </p:cNvPr>
          <p:cNvGrpSpPr/>
          <p:nvPr/>
        </p:nvGrpSpPr>
        <p:grpSpPr>
          <a:xfrm>
            <a:off x="3502355" y="2797527"/>
            <a:ext cx="5187290" cy="2980226"/>
            <a:chOff x="3540246" y="7198390"/>
            <a:chExt cx="5187290" cy="2980226"/>
          </a:xfrm>
          <a:scene3d>
            <a:camera prst="perspectiveFront">
              <a:rot lat="0" lon="10800000" rev="0"/>
            </a:camera>
            <a:lightRig rig="threePt" dir="t"/>
          </a:scene3d>
        </p:grpSpPr>
        <p:sp>
          <p:nvSpPr>
            <p:cNvPr id="5" name="Rectangle 4">
              <a:extLst>
                <a:ext uri="{FF2B5EF4-FFF2-40B4-BE49-F238E27FC236}">
                  <a16:creationId xmlns:a16="http://schemas.microsoft.com/office/drawing/2014/main" id="{CC70E04B-D5DB-3BA0-641A-BA68639C08FE}"/>
                </a:ext>
              </a:extLst>
            </p:cNvPr>
            <p:cNvSpPr/>
            <p:nvPr/>
          </p:nvSpPr>
          <p:spPr>
            <a:xfrm>
              <a:off x="3540246" y="7198390"/>
              <a:ext cx="5187290" cy="2980226"/>
            </a:xfrm>
            <a:prstGeom prst="rect">
              <a:avLst/>
            </a:prstGeom>
            <a:gradFill>
              <a:gsLst>
                <a:gs pos="96000">
                  <a:srgbClr val="B28764"/>
                </a:gs>
                <a:gs pos="0">
                  <a:srgbClr val="E8B98F"/>
                </a:gs>
              </a:gsLst>
              <a:path path="circle">
                <a:fillToRect l="50000" t="50000" r="50000" b="50000"/>
              </a:path>
            </a:gradFill>
            <a:ln>
              <a:noFill/>
            </a:ln>
            <a:sp3d prstMaterial="matte">
              <a:bevelT h="25400"/>
              <a:bevelB h="25400"/>
              <a:contourClr>
                <a:schemeClr val="bg1"/>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8" name="TextBox 17">
              <a:extLst>
                <a:ext uri="{FF2B5EF4-FFF2-40B4-BE49-F238E27FC236}">
                  <a16:creationId xmlns:a16="http://schemas.microsoft.com/office/drawing/2014/main" id="{877EFCAA-B229-A632-A822-632C493177D6}"/>
                </a:ext>
              </a:extLst>
            </p:cNvPr>
            <p:cNvSpPr txBox="1"/>
            <p:nvPr/>
          </p:nvSpPr>
          <p:spPr>
            <a:xfrm>
              <a:off x="4389020" y="8273004"/>
              <a:ext cx="3489742" cy="830997"/>
            </a:xfrm>
            <a:prstGeom prst="rect">
              <a:avLst/>
            </a:prstGeom>
            <a:noFill/>
          </p:spPr>
          <p:txBody>
            <a:bodyPr wrap="square">
              <a:spAutoFit/>
            </a:bodyPr>
            <a:lstStyle/>
            <a:p>
              <a:pPr algn="ctr"/>
              <a:r>
                <a:rPr lang="en-GB" sz="4800" dirty="0">
                  <a:solidFill>
                    <a:srgbClr val="262626"/>
                  </a:solidFill>
                  <a:latin typeface="BYGONESTTYPEWRITER-DEMO" pitchFamily="2" charset="0"/>
                </a:rPr>
                <a:t>1234 5678</a:t>
              </a:r>
              <a:endParaRPr lang="en-BA" sz="4800" dirty="0">
                <a:solidFill>
                  <a:srgbClr val="262626"/>
                </a:solidFill>
                <a:latin typeface="BYGONESTTYPEWRITER-DEMO" pitchFamily="2" charset="0"/>
              </a:endParaRPr>
            </a:p>
          </p:txBody>
        </p:sp>
      </p:grpSp>
      <p:grpSp>
        <p:nvGrpSpPr>
          <p:cNvPr id="7" name="Group 6">
            <a:extLst>
              <a:ext uri="{FF2B5EF4-FFF2-40B4-BE49-F238E27FC236}">
                <a16:creationId xmlns:a16="http://schemas.microsoft.com/office/drawing/2014/main" id="{0FFC8162-91D9-456C-BCCC-46D61990B02A}"/>
              </a:ext>
            </a:extLst>
          </p:cNvPr>
          <p:cNvGrpSpPr/>
          <p:nvPr/>
        </p:nvGrpSpPr>
        <p:grpSpPr>
          <a:xfrm>
            <a:off x="3502355" y="2797527"/>
            <a:ext cx="5187290" cy="2980226"/>
            <a:chOff x="3540246" y="2737902"/>
            <a:chExt cx="5187290" cy="2980226"/>
          </a:xfrm>
          <a:scene3d>
            <a:camera prst="perspectiveFront"/>
            <a:lightRig rig="threePt" dir="t"/>
          </a:scene3d>
        </p:grpSpPr>
        <p:sp>
          <p:nvSpPr>
            <p:cNvPr id="16" name="Rectangle 15">
              <a:extLst>
                <a:ext uri="{FF2B5EF4-FFF2-40B4-BE49-F238E27FC236}">
                  <a16:creationId xmlns:a16="http://schemas.microsoft.com/office/drawing/2014/main" id="{3AB0DCEE-80E5-C8F0-7DA0-85EF093F0059}"/>
                </a:ext>
              </a:extLst>
            </p:cNvPr>
            <p:cNvSpPr/>
            <p:nvPr/>
          </p:nvSpPr>
          <p:spPr>
            <a:xfrm>
              <a:off x="3540246" y="2737902"/>
              <a:ext cx="5187290" cy="2980226"/>
            </a:xfrm>
            <a:prstGeom prst="rect">
              <a:avLst/>
            </a:prstGeom>
            <a:gradFill>
              <a:gsLst>
                <a:gs pos="96000">
                  <a:srgbClr val="B28764"/>
                </a:gs>
                <a:gs pos="0">
                  <a:srgbClr val="E8B98F"/>
                </a:gs>
              </a:gsLst>
              <a:path path="circle">
                <a:fillToRect l="50000" t="50000" r="50000" b="50000"/>
              </a:path>
            </a:gradFill>
            <a:ln>
              <a:noFill/>
            </a:ln>
            <a:sp3d prstMaterial="matte">
              <a:bevelT h="25400"/>
              <a:bevelB h="25400"/>
              <a:contourClr>
                <a:schemeClr val="bg1"/>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4" name="Oval 13">
              <a:extLst>
                <a:ext uri="{FF2B5EF4-FFF2-40B4-BE49-F238E27FC236}">
                  <a16:creationId xmlns:a16="http://schemas.microsoft.com/office/drawing/2014/main" id="{0CCDCD5A-80EB-4055-32D4-A4DD85029675}"/>
                </a:ext>
              </a:extLst>
            </p:cNvPr>
            <p:cNvSpPr/>
            <p:nvPr/>
          </p:nvSpPr>
          <p:spPr>
            <a:xfrm>
              <a:off x="4463124" y="3871500"/>
              <a:ext cx="705495" cy="705495"/>
            </a:xfrm>
            <a:prstGeom prst="ellipse">
              <a:avLst/>
            </a:prstGeom>
            <a:noFill/>
            <a:ln w="127000">
              <a:solidFill>
                <a:srgbClr val="26262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7" name="Triangle 16">
              <a:extLst>
                <a:ext uri="{FF2B5EF4-FFF2-40B4-BE49-F238E27FC236}">
                  <a16:creationId xmlns:a16="http://schemas.microsoft.com/office/drawing/2014/main" id="{9AE101BF-9FB4-EA0B-FBA6-E2DEC26D59B3}"/>
                </a:ext>
              </a:extLst>
            </p:cNvPr>
            <p:cNvSpPr/>
            <p:nvPr/>
          </p:nvSpPr>
          <p:spPr>
            <a:xfrm>
              <a:off x="5685329" y="3890137"/>
              <a:ext cx="796756" cy="686858"/>
            </a:xfrm>
            <a:prstGeom prst="triangle">
              <a:avLst/>
            </a:prstGeom>
            <a:noFill/>
            <a:ln w="127000">
              <a:solidFill>
                <a:srgbClr val="26262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1" name="Rectangle 10">
              <a:extLst>
                <a:ext uri="{FF2B5EF4-FFF2-40B4-BE49-F238E27FC236}">
                  <a16:creationId xmlns:a16="http://schemas.microsoft.com/office/drawing/2014/main" id="{3AADF809-7A1B-1094-3A13-79C5351492F2}"/>
                </a:ext>
              </a:extLst>
            </p:cNvPr>
            <p:cNvSpPr/>
            <p:nvPr/>
          </p:nvSpPr>
          <p:spPr>
            <a:xfrm>
              <a:off x="7023381" y="3879034"/>
              <a:ext cx="705495" cy="705495"/>
            </a:xfrm>
            <a:prstGeom prst="rect">
              <a:avLst/>
            </a:prstGeom>
            <a:noFill/>
            <a:ln w="127000">
              <a:solidFill>
                <a:srgbClr val="26262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sp>
        <p:nvSpPr>
          <p:cNvPr id="19" name="TextBox 18">
            <a:extLst>
              <a:ext uri="{FF2B5EF4-FFF2-40B4-BE49-F238E27FC236}">
                <a16:creationId xmlns:a16="http://schemas.microsoft.com/office/drawing/2014/main" id="{FB65F805-688E-683D-32E1-F9FB0AA60D4C}"/>
              </a:ext>
            </a:extLst>
          </p:cNvPr>
          <p:cNvSpPr txBox="1"/>
          <p:nvPr/>
        </p:nvSpPr>
        <p:spPr>
          <a:xfrm>
            <a:off x="3767895" y="639488"/>
            <a:ext cx="5808116" cy="646331"/>
          </a:xfrm>
          <a:prstGeom prst="rect">
            <a:avLst/>
          </a:prstGeom>
          <a:noFill/>
        </p:spPr>
        <p:txBody>
          <a:bodyPr wrap="square" rtlCol="0">
            <a:spAutoFit/>
          </a:bodyPr>
          <a:lstStyle/>
          <a:p>
            <a:r>
              <a:rPr lang="en-US" sz="3600" b="1" dirty="0">
                <a:solidFill>
                  <a:schemeClr val="bg1"/>
                </a:solidFill>
                <a:latin typeface="Game Of Squids" panose="020B0604020202020204" charset="0"/>
              </a:rPr>
              <a:t>Project Focus</a:t>
            </a:r>
            <a:endParaRPr lang="en-US" sz="3600" dirty="0">
              <a:solidFill>
                <a:schemeClr val="bg1"/>
              </a:solidFill>
              <a:latin typeface="Game Of Squids" panose="020B0604020202020204" charset="0"/>
            </a:endParaRPr>
          </a:p>
        </p:txBody>
      </p:sp>
      <p:sp>
        <p:nvSpPr>
          <p:cNvPr id="20" name="TextBox 19">
            <a:extLst>
              <a:ext uri="{FF2B5EF4-FFF2-40B4-BE49-F238E27FC236}">
                <a16:creationId xmlns:a16="http://schemas.microsoft.com/office/drawing/2014/main" id="{F01192D4-470D-DC78-7EEF-37E29C005A36}"/>
              </a:ext>
            </a:extLst>
          </p:cNvPr>
          <p:cNvSpPr txBox="1"/>
          <p:nvPr/>
        </p:nvSpPr>
        <p:spPr>
          <a:xfrm>
            <a:off x="1960685" y="1613889"/>
            <a:ext cx="8270630" cy="646331"/>
          </a:xfrm>
          <a:prstGeom prst="rect">
            <a:avLst/>
          </a:prstGeom>
          <a:noFill/>
        </p:spPr>
        <p:txBody>
          <a:bodyPr wrap="square">
            <a:spAutoFit/>
          </a:bodyPr>
          <a:lstStyle/>
          <a:p>
            <a:r>
              <a:rPr lang="en-US" dirty="0">
                <a:solidFill>
                  <a:schemeClr val="bg1"/>
                </a:solidFill>
                <a:latin typeface="Lucida Sans Typewriter" panose="020B0509030504030204" pitchFamily="49" charset="0"/>
              </a:rPr>
              <a:t>This project uses </a:t>
            </a:r>
            <a:r>
              <a:rPr lang="en-US" i="1" dirty="0">
                <a:solidFill>
                  <a:schemeClr val="bg1"/>
                </a:solidFill>
                <a:latin typeface="Lucida Sans Typewriter" panose="020B0509030504030204" pitchFamily="49" charset="0"/>
              </a:rPr>
              <a:t>Squid Game</a:t>
            </a:r>
            <a:r>
              <a:rPr lang="en-US" dirty="0">
                <a:solidFill>
                  <a:schemeClr val="bg1"/>
                </a:solidFill>
                <a:latin typeface="Lucida Sans Typewriter" panose="020B0509030504030204" pitchFamily="49" charset="0"/>
              </a:rPr>
              <a:t> Season 1 to explore how media reflects and critiques real-world social structures.</a:t>
            </a:r>
          </a:p>
        </p:txBody>
      </p:sp>
      <p:sp>
        <p:nvSpPr>
          <p:cNvPr id="22" name="Oval 21">
            <a:extLst>
              <a:ext uri="{FF2B5EF4-FFF2-40B4-BE49-F238E27FC236}">
                <a16:creationId xmlns:a16="http://schemas.microsoft.com/office/drawing/2014/main" id="{6ED7CF33-05FB-8633-09D9-EC5AF67BB718}"/>
              </a:ext>
            </a:extLst>
          </p:cNvPr>
          <p:cNvSpPr/>
          <p:nvPr/>
        </p:nvSpPr>
        <p:spPr>
          <a:xfrm>
            <a:off x="4425233" y="3940934"/>
            <a:ext cx="705495" cy="705495"/>
          </a:xfrm>
          <a:prstGeom prst="ellipse">
            <a:avLst/>
          </a:prstGeom>
          <a:noFill/>
          <a:ln w="127000">
            <a:solidFill>
              <a:srgbClr val="262626"/>
            </a:solidFill>
          </a:ln>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3" name="Triangle 22">
            <a:extLst>
              <a:ext uri="{FF2B5EF4-FFF2-40B4-BE49-F238E27FC236}">
                <a16:creationId xmlns:a16="http://schemas.microsoft.com/office/drawing/2014/main" id="{74ED010C-1621-CD0A-B675-1889F15137FB}"/>
              </a:ext>
            </a:extLst>
          </p:cNvPr>
          <p:cNvSpPr/>
          <p:nvPr/>
        </p:nvSpPr>
        <p:spPr>
          <a:xfrm>
            <a:off x="5647438" y="3959571"/>
            <a:ext cx="796756" cy="686858"/>
          </a:xfrm>
          <a:prstGeom prst="triangle">
            <a:avLst/>
          </a:prstGeom>
          <a:noFill/>
          <a:ln w="127000">
            <a:solidFill>
              <a:srgbClr val="262626"/>
            </a:solidFill>
          </a:ln>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4" name="Rectangle 23">
            <a:extLst>
              <a:ext uri="{FF2B5EF4-FFF2-40B4-BE49-F238E27FC236}">
                <a16:creationId xmlns:a16="http://schemas.microsoft.com/office/drawing/2014/main" id="{2C01C611-8634-3F8E-E7EF-B0FAD5CBAF56}"/>
              </a:ext>
            </a:extLst>
          </p:cNvPr>
          <p:cNvSpPr/>
          <p:nvPr/>
        </p:nvSpPr>
        <p:spPr>
          <a:xfrm>
            <a:off x="6985490" y="3948468"/>
            <a:ext cx="705495" cy="705495"/>
          </a:xfrm>
          <a:prstGeom prst="rect">
            <a:avLst/>
          </a:prstGeom>
          <a:noFill/>
          <a:ln w="127000">
            <a:solidFill>
              <a:srgbClr val="262626"/>
            </a:solidFill>
          </a:ln>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33" name="Audio 32">
            <a:extLst>
              <a:ext uri="{FF2B5EF4-FFF2-40B4-BE49-F238E27FC236}">
                <a16:creationId xmlns:a16="http://schemas.microsoft.com/office/drawing/2014/main" id="{30D2129A-0BB9-4A4D-58D5-D1BEC9E9CD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2102525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6819">
        <p159:morph option="byObject"/>
      </p:transition>
    </mc:Choice>
    <mc:Fallback>
      <p:transition spd="slow" advTm="168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par>
                          <p:cTn id="7" fill="hold">
                            <p:stCondLst>
                              <p:cond delay="0"/>
                            </p:stCondLst>
                            <p:childTnLst>
                              <p:par>
                                <p:cTn id="8" presetID="10" presetClass="exit" presetSubtype="0" fill="hold" grpId="0" nodeType="afterEffect">
                                  <p:stCondLst>
                                    <p:cond delay="0"/>
                                  </p:stCondLst>
                                  <p:childTnLst>
                                    <p:animEffect transition="out" filter="fade">
                                      <p:cBhvr>
                                        <p:cTn id="9" dur="500"/>
                                        <p:tgtEl>
                                          <p:spTgt spid="22"/>
                                        </p:tgtEl>
                                      </p:cBhvr>
                                    </p:animEffect>
                                    <p:set>
                                      <p:cBhvr>
                                        <p:cTn id="10" dur="1" fill="hold">
                                          <p:stCondLst>
                                            <p:cond delay="499"/>
                                          </p:stCondLst>
                                        </p:cTn>
                                        <p:tgtEl>
                                          <p:spTgt spid="22"/>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23"/>
                                        </p:tgtEl>
                                      </p:cBhvr>
                                    </p:animEffect>
                                    <p:set>
                                      <p:cBhvr>
                                        <p:cTn id="13" dur="1" fill="hold">
                                          <p:stCondLst>
                                            <p:cond delay="499"/>
                                          </p:stCondLst>
                                        </p:cTn>
                                        <p:tgtEl>
                                          <p:spTgt spid="23"/>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24"/>
                                        </p:tgtEl>
                                      </p:cBhvr>
                                    </p:animEffect>
                                    <p:set>
                                      <p:cBhvr>
                                        <p:cTn id="16"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33"/>
                </p:tgtEl>
              </p:cMediaNode>
            </p:audio>
          </p:childTnLst>
        </p:cTn>
      </p:par>
    </p:tnLst>
    <p:bldLst>
      <p:bldP spid="22" grpId="0" animBg="1"/>
      <p:bldP spid="23" grpId="0" animBg="1"/>
      <p:bldP spid="2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riangle 11">
            <a:extLst>
              <a:ext uri="{FF2B5EF4-FFF2-40B4-BE49-F238E27FC236}">
                <a16:creationId xmlns:a16="http://schemas.microsoft.com/office/drawing/2014/main" id="{0436ADD7-8BE9-A0FD-1D60-BABA05A1C782}"/>
              </a:ext>
            </a:extLst>
          </p:cNvPr>
          <p:cNvSpPr/>
          <p:nvPr/>
        </p:nvSpPr>
        <p:spPr>
          <a:xfrm>
            <a:off x="-424833" y="-2432400"/>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3" name="Oval 12">
            <a:extLst>
              <a:ext uri="{FF2B5EF4-FFF2-40B4-BE49-F238E27FC236}">
                <a16:creationId xmlns:a16="http://schemas.microsoft.com/office/drawing/2014/main" id="{E3EF5B32-E29C-4A7C-72EB-38E44050C68F}"/>
              </a:ext>
            </a:extLst>
          </p:cNvPr>
          <p:cNvSpPr/>
          <p:nvPr/>
        </p:nvSpPr>
        <p:spPr>
          <a:xfrm>
            <a:off x="13954398" y="-3137266"/>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F8614B37-84E0-19F5-F0B1-779C76C3F17F}"/>
              </a:ext>
            </a:extLst>
          </p:cNvPr>
          <p:cNvSpPr/>
          <p:nvPr/>
        </p:nvSpPr>
        <p:spPr>
          <a:xfrm>
            <a:off x="-3321640" y="8619702"/>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7" name="Group 6">
            <a:extLst>
              <a:ext uri="{FF2B5EF4-FFF2-40B4-BE49-F238E27FC236}">
                <a16:creationId xmlns:a16="http://schemas.microsoft.com/office/drawing/2014/main" id="{0FFC8162-91D9-456C-BCCC-46D61990B02A}"/>
              </a:ext>
            </a:extLst>
          </p:cNvPr>
          <p:cNvGrpSpPr/>
          <p:nvPr/>
        </p:nvGrpSpPr>
        <p:grpSpPr>
          <a:xfrm>
            <a:off x="3502355" y="2797527"/>
            <a:ext cx="5187290" cy="2980226"/>
            <a:chOff x="3540246" y="2737902"/>
            <a:chExt cx="5187290" cy="2980226"/>
          </a:xfrm>
          <a:scene3d>
            <a:camera prst="perspectiveFront">
              <a:rot lat="0" lon="10800000" rev="0"/>
            </a:camera>
            <a:lightRig rig="threePt" dir="t"/>
          </a:scene3d>
        </p:grpSpPr>
        <p:sp>
          <p:nvSpPr>
            <p:cNvPr id="16" name="Rectangle 15">
              <a:extLst>
                <a:ext uri="{FF2B5EF4-FFF2-40B4-BE49-F238E27FC236}">
                  <a16:creationId xmlns:a16="http://schemas.microsoft.com/office/drawing/2014/main" id="{3AB0DCEE-80E5-C8F0-7DA0-85EF093F0059}"/>
                </a:ext>
              </a:extLst>
            </p:cNvPr>
            <p:cNvSpPr/>
            <p:nvPr/>
          </p:nvSpPr>
          <p:spPr>
            <a:xfrm>
              <a:off x="3540246" y="2737902"/>
              <a:ext cx="5187290" cy="2980226"/>
            </a:xfrm>
            <a:prstGeom prst="rect">
              <a:avLst/>
            </a:prstGeom>
            <a:gradFill>
              <a:gsLst>
                <a:gs pos="96000">
                  <a:srgbClr val="B28764"/>
                </a:gs>
                <a:gs pos="0">
                  <a:srgbClr val="E8B98F"/>
                </a:gs>
              </a:gsLst>
              <a:path path="circle">
                <a:fillToRect l="50000" t="50000" r="50000" b="50000"/>
              </a:path>
            </a:gradFill>
            <a:ln>
              <a:noFill/>
            </a:ln>
            <a:sp3d prstMaterial="matte">
              <a:bevelT h="25400"/>
              <a:bevelB h="25400"/>
              <a:contourClr>
                <a:schemeClr val="bg1"/>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4" name="Oval 13">
              <a:extLst>
                <a:ext uri="{FF2B5EF4-FFF2-40B4-BE49-F238E27FC236}">
                  <a16:creationId xmlns:a16="http://schemas.microsoft.com/office/drawing/2014/main" id="{0CCDCD5A-80EB-4055-32D4-A4DD85029675}"/>
                </a:ext>
              </a:extLst>
            </p:cNvPr>
            <p:cNvSpPr/>
            <p:nvPr/>
          </p:nvSpPr>
          <p:spPr>
            <a:xfrm>
              <a:off x="4463124" y="3871500"/>
              <a:ext cx="705495" cy="705495"/>
            </a:xfrm>
            <a:prstGeom prst="ellipse">
              <a:avLst/>
            </a:prstGeom>
            <a:noFill/>
            <a:ln w="127000">
              <a:solidFill>
                <a:srgbClr val="26262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7" name="Triangle 16">
              <a:extLst>
                <a:ext uri="{FF2B5EF4-FFF2-40B4-BE49-F238E27FC236}">
                  <a16:creationId xmlns:a16="http://schemas.microsoft.com/office/drawing/2014/main" id="{9AE101BF-9FB4-EA0B-FBA6-E2DEC26D59B3}"/>
                </a:ext>
              </a:extLst>
            </p:cNvPr>
            <p:cNvSpPr/>
            <p:nvPr/>
          </p:nvSpPr>
          <p:spPr>
            <a:xfrm>
              <a:off x="5685329" y="3890137"/>
              <a:ext cx="796756" cy="686858"/>
            </a:xfrm>
            <a:prstGeom prst="triangle">
              <a:avLst/>
            </a:prstGeom>
            <a:noFill/>
            <a:ln w="127000">
              <a:solidFill>
                <a:srgbClr val="26262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1" name="Rectangle 10">
              <a:extLst>
                <a:ext uri="{FF2B5EF4-FFF2-40B4-BE49-F238E27FC236}">
                  <a16:creationId xmlns:a16="http://schemas.microsoft.com/office/drawing/2014/main" id="{3AADF809-7A1B-1094-3A13-79C5351492F2}"/>
                </a:ext>
              </a:extLst>
            </p:cNvPr>
            <p:cNvSpPr/>
            <p:nvPr/>
          </p:nvSpPr>
          <p:spPr>
            <a:xfrm>
              <a:off x="7023381" y="3879034"/>
              <a:ext cx="705495" cy="705495"/>
            </a:xfrm>
            <a:prstGeom prst="rect">
              <a:avLst/>
            </a:prstGeom>
            <a:noFill/>
            <a:ln w="127000">
              <a:solidFill>
                <a:srgbClr val="26262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1" name="Group 20">
            <a:extLst>
              <a:ext uri="{FF2B5EF4-FFF2-40B4-BE49-F238E27FC236}">
                <a16:creationId xmlns:a16="http://schemas.microsoft.com/office/drawing/2014/main" id="{2EF35ABB-FA24-E64D-0310-B941FDD77646}"/>
              </a:ext>
            </a:extLst>
          </p:cNvPr>
          <p:cNvGrpSpPr/>
          <p:nvPr/>
        </p:nvGrpSpPr>
        <p:grpSpPr>
          <a:xfrm>
            <a:off x="3502355" y="2797527"/>
            <a:ext cx="5187290" cy="2980226"/>
            <a:chOff x="3540246" y="7198390"/>
            <a:chExt cx="5187290" cy="2980226"/>
          </a:xfrm>
          <a:scene3d>
            <a:camera prst="perspectiveFront">
              <a:rot lat="0" lon="21594000" rev="0"/>
            </a:camera>
            <a:lightRig rig="threePt" dir="t"/>
          </a:scene3d>
        </p:grpSpPr>
        <p:sp>
          <p:nvSpPr>
            <p:cNvPr id="5" name="Rectangle 4">
              <a:extLst>
                <a:ext uri="{FF2B5EF4-FFF2-40B4-BE49-F238E27FC236}">
                  <a16:creationId xmlns:a16="http://schemas.microsoft.com/office/drawing/2014/main" id="{CC70E04B-D5DB-3BA0-641A-BA68639C08FE}"/>
                </a:ext>
              </a:extLst>
            </p:cNvPr>
            <p:cNvSpPr/>
            <p:nvPr/>
          </p:nvSpPr>
          <p:spPr>
            <a:xfrm>
              <a:off x="3540246" y="7198390"/>
              <a:ext cx="5187290" cy="2980226"/>
            </a:xfrm>
            <a:prstGeom prst="rect">
              <a:avLst/>
            </a:prstGeom>
            <a:gradFill>
              <a:gsLst>
                <a:gs pos="96000">
                  <a:srgbClr val="B28764"/>
                </a:gs>
                <a:gs pos="0">
                  <a:srgbClr val="E8B98F"/>
                </a:gs>
              </a:gsLst>
              <a:path path="circle">
                <a:fillToRect l="50000" t="50000" r="50000" b="50000"/>
              </a:path>
            </a:gradFill>
            <a:ln>
              <a:noFill/>
            </a:ln>
            <a:sp3d prstMaterial="matte">
              <a:bevelT h="25400"/>
              <a:bevelB h="25400"/>
              <a:contourClr>
                <a:schemeClr val="bg1"/>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8" name="TextBox 17">
              <a:extLst>
                <a:ext uri="{FF2B5EF4-FFF2-40B4-BE49-F238E27FC236}">
                  <a16:creationId xmlns:a16="http://schemas.microsoft.com/office/drawing/2014/main" id="{877EFCAA-B229-A632-A822-632C493177D6}"/>
                </a:ext>
              </a:extLst>
            </p:cNvPr>
            <p:cNvSpPr txBox="1"/>
            <p:nvPr/>
          </p:nvSpPr>
          <p:spPr>
            <a:xfrm>
              <a:off x="4389020" y="8273004"/>
              <a:ext cx="3489742" cy="830997"/>
            </a:xfrm>
            <a:prstGeom prst="rect">
              <a:avLst/>
            </a:prstGeom>
            <a:noFill/>
          </p:spPr>
          <p:txBody>
            <a:bodyPr wrap="square">
              <a:spAutoFit/>
            </a:bodyPr>
            <a:lstStyle/>
            <a:p>
              <a:pPr algn="ctr"/>
              <a:r>
                <a:rPr lang="en-GB" sz="4800" dirty="0">
                  <a:solidFill>
                    <a:srgbClr val="262626"/>
                  </a:solidFill>
                  <a:latin typeface="BYGONESTTYPEWRITER-DEMO" pitchFamily="2" charset="0"/>
                </a:rPr>
                <a:t>1234 5678</a:t>
              </a:r>
              <a:endParaRPr lang="en-BA" sz="4800" dirty="0">
                <a:solidFill>
                  <a:srgbClr val="262626"/>
                </a:solidFill>
                <a:latin typeface="BYGONESTTYPEWRITER-DEMO" pitchFamily="2" charset="0"/>
              </a:endParaRPr>
            </a:p>
          </p:txBody>
        </p:sp>
      </p:grpSp>
      <p:sp>
        <p:nvSpPr>
          <p:cNvPr id="29" name="Triangle 28">
            <a:extLst>
              <a:ext uri="{FF2B5EF4-FFF2-40B4-BE49-F238E27FC236}">
                <a16:creationId xmlns:a16="http://schemas.microsoft.com/office/drawing/2014/main" id="{EDBC2E83-B514-89EC-7CA8-203AE86365CE}"/>
              </a:ext>
            </a:extLst>
          </p:cNvPr>
          <p:cNvSpPr/>
          <p:nvPr/>
        </p:nvSpPr>
        <p:spPr>
          <a:xfrm>
            <a:off x="11316530" y="8535917"/>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0" name="Rectangle 29">
            <a:extLst>
              <a:ext uri="{FF2B5EF4-FFF2-40B4-BE49-F238E27FC236}">
                <a16:creationId xmlns:a16="http://schemas.microsoft.com/office/drawing/2014/main" id="{6C935811-FCD3-BE56-AAA4-137AFF2BBD32}"/>
              </a:ext>
            </a:extLst>
          </p:cNvPr>
          <p:cNvSpPr/>
          <p:nvPr/>
        </p:nvSpPr>
        <p:spPr>
          <a:xfrm>
            <a:off x="11316530" y="-4474241"/>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1" name="Oval 30">
            <a:extLst>
              <a:ext uri="{FF2B5EF4-FFF2-40B4-BE49-F238E27FC236}">
                <a16:creationId xmlns:a16="http://schemas.microsoft.com/office/drawing/2014/main" id="{8355FF9F-8033-972E-054B-E0B8104AF5FF}"/>
              </a:ext>
            </a:extLst>
          </p:cNvPr>
          <p:cNvSpPr/>
          <p:nvPr/>
        </p:nvSpPr>
        <p:spPr>
          <a:xfrm>
            <a:off x="2611408" y="-3079121"/>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 name="TextBox 1">
            <a:extLst>
              <a:ext uri="{FF2B5EF4-FFF2-40B4-BE49-F238E27FC236}">
                <a16:creationId xmlns:a16="http://schemas.microsoft.com/office/drawing/2014/main" id="{9FCA0E9E-1740-2239-4CB3-FFCA938DD154}"/>
              </a:ext>
            </a:extLst>
          </p:cNvPr>
          <p:cNvSpPr txBox="1"/>
          <p:nvPr/>
        </p:nvSpPr>
        <p:spPr>
          <a:xfrm>
            <a:off x="2699235" y="570617"/>
            <a:ext cx="6693162" cy="646331"/>
          </a:xfrm>
          <a:prstGeom prst="rect">
            <a:avLst/>
          </a:prstGeom>
          <a:noFill/>
        </p:spPr>
        <p:txBody>
          <a:bodyPr wrap="square" rtlCol="0">
            <a:spAutoFit/>
          </a:bodyPr>
          <a:lstStyle/>
          <a:p>
            <a:r>
              <a:rPr lang="en-US" sz="3600" b="1" dirty="0">
                <a:solidFill>
                  <a:schemeClr val="bg1"/>
                </a:solidFill>
                <a:latin typeface="Game Of Squids" panose="020B0604020202020204" charset="0"/>
              </a:rPr>
              <a:t>So Why </a:t>
            </a:r>
            <a:r>
              <a:rPr lang="en-US" sz="3600" b="1" i="1" dirty="0">
                <a:solidFill>
                  <a:schemeClr val="bg1"/>
                </a:solidFill>
                <a:latin typeface="Game Of Squids" panose="020B0604020202020204" charset="0"/>
              </a:rPr>
              <a:t>Squid Game</a:t>
            </a:r>
            <a:r>
              <a:rPr lang="en-US" sz="3600" b="1" dirty="0">
                <a:solidFill>
                  <a:schemeClr val="bg1"/>
                </a:solidFill>
                <a:latin typeface="Game Of Squids" panose="020B0604020202020204" charset="0"/>
              </a:rPr>
              <a:t>?</a:t>
            </a:r>
            <a:endParaRPr lang="en-US" sz="3600" dirty="0">
              <a:solidFill>
                <a:schemeClr val="bg1"/>
              </a:solidFill>
              <a:latin typeface="Game Of Squids" panose="020B0604020202020204" charset="0"/>
            </a:endParaRPr>
          </a:p>
        </p:txBody>
      </p:sp>
      <p:sp>
        <p:nvSpPr>
          <p:cNvPr id="3" name="TextBox 2">
            <a:extLst>
              <a:ext uri="{FF2B5EF4-FFF2-40B4-BE49-F238E27FC236}">
                <a16:creationId xmlns:a16="http://schemas.microsoft.com/office/drawing/2014/main" id="{9E748E59-123F-6FCA-C51D-5CEDBA7BD82E}"/>
              </a:ext>
            </a:extLst>
          </p:cNvPr>
          <p:cNvSpPr txBox="1"/>
          <p:nvPr/>
        </p:nvSpPr>
        <p:spPr>
          <a:xfrm>
            <a:off x="298938" y="1430947"/>
            <a:ext cx="11594123" cy="1200329"/>
          </a:xfrm>
          <a:prstGeom prst="rect">
            <a:avLst/>
          </a:prstGeom>
          <a:noFill/>
        </p:spPr>
        <p:txBody>
          <a:bodyPr wrap="square">
            <a:spAutoFit/>
          </a:bodyPr>
          <a:lstStyle/>
          <a:p>
            <a:r>
              <a:rPr lang="en-US" dirty="0">
                <a:solidFill>
                  <a:schemeClr val="bg1"/>
                </a:solidFill>
                <a:latin typeface="Lucida Sans Typewriter" panose="020B0509030504030204" pitchFamily="49" charset="0"/>
              </a:rPr>
              <a:t>The show captures issues like debt, inequality, power, and exploitation through a survival game where desperate people are controlled and watched by elites. Its massive popularity shows how media can both reflect society’s struggles and shape public conversations.</a:t>
            </a:r>
          </a:p>
        </p:txBody>
      </p:sp>
      <p:pic>
        <p:nvPicPr>
          <p:cNvPr id="89" name="Audio 88">
            <a:extLst>
              <a:ext uri="{FF2B5EF4-FFF2-40B4-BE49-F238E27FC236}">
                <a16:creationId xmlns:a16="http://schemas.microsoft.com/office/drawing/2014/main" id="{82BAA9ED-7117-1FEA-806F-29A9E7D789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4866340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7086">
        <p159:morph option="byObject"/>
      </p:transition>
    </mc:Choice>
    <mc:Fallback>
      <p:transition spd="slow" advTm="270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riangle 11">
            <a:extLst>
              <a:ext uri="{FF2B5EF4-FFF2-40B4-BE49-F238E27FC236}">
                <a16:creationId xmlns:a16="http://schemas.microsoft.com/office/drawing/2014/main" id="{0436ADD7-8BE9-A0FD-1D60-BABA05A1C782}"/>
              </a:ext>
            </a:extLst>
          </p:cNvPr>
          <p:cNvSpPr/>
          <p:nvPr/>
        </p:nvSpPr>
        <p:spPr>
          <a:xfrm>
            <a:off x="686771" y="3476556"/>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3" name="Oval 12">
            <a:extLst>
              <a:ext uri="{FF2B5EF4-FFF2-40B4-BE49-F238E27FC236}">
                <a16:creationId xmlns:a16="http://schemas.microsoft.com/office/drawing/2014/main" id="{E3EF5B32-E29C-4A7C-72EB-38E44050C68F}"/>
              </a:ext>
            </a:extLst>
          </p:cNvPr>
          <p:cNvSpPr/>
          <p:nvPr/>
        </p:nvSpPr>
        <p:spPr>
          <a:xfrm>
            <a:off x="11261230" y="2610352"/>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F8614B37-84E0-19F5-F0B1-779C76C3F17F}"/>
              </a:ext>
            </a:extLst>
          </p:cNvPr>
          <p:cNvSpPr/>
          <p:nvPr/>
        </p:nvSpPr>
        <p:spPr>
          <a:xfrm>
            <a:off x="2414833" y="6115219"/>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9" name="TextBox 18">
            <a:extLst>
              <a:ext uri="{FF2B5EF4-FFF2-40B4-BE49-F238E27FC236}">
                <a16:creationId xmlns:a16="http://schemas.microsoft.com/office/drawing/2014/main" id="{FB65F805-688E-683D-32E1-F9FB0AA60D4C}"/>
              </a:ext>
            </a:extLst>
          </p:cNvPr>
          <p:cNvSpPr txBox="1"/>
          <p:nvPr/>
        </p:nvSpPr>
        <p:spPr>
          <a:xfrm>
            <a:off x="2323162" y="995235"/>
            <a:ext cx="7545674" cy="535531"/>
          </a:xfrm>
          <a:prstGeom prst="rect">
            <a:avLst/>
          </a:prstGeom>
          <a:noFill/>
        </p:spPr>
        <p:txBody>
          <a:bodyPr wrap="square" rtlCol="0">
            <a:spAutoFit/>
          </a:bodyPr>
          <a:lstStyle/>
          <a:p>
            <a:pPr algn="ctr">
              <a:lnSpc>
                <a:spcPct val="80000"/>
              </a:lnSpc>
            </a:pPr>
            <a:r>
              <a:rPr lang="en-US" sz="3600" dirty="0">
                <a:solidFill>
                  <a:schemeClr val="bg1"/>
                </a:solidFill>
                <a:latin typeface="Game Of Squids" pitchFamily="2" charset="0"/>
              </a:rPr>
              <a:t>Overview</a:t>
            </a:r>
            <a:endParaRPr lang="en-BA" sz="3600" dirty="0">
              <a:solidFill>
                <a:schemeClr val="bg1"/>
              </a:solidFill>
              <a:latin typeface="Game Of Squids" pitchFamily="2" charset="0"/>
            </a:endParaRPr>
          </a:p>
        </p:txBody>
      </p:sp>
      <p:sp>
        <p:nvSpPr>
          <p:cNvPr id="20" name="TextBox 19">
            <a:extLst>
              <a:ext uri="{FF2B5EF4-FFF2-40B4-BE49-F238E27FC236}">
                <a16:creationId xmlns:a16="http://schemas.microsoft.com/office/drawing/2014/main" id="{F01192D4-470D-DC78-7EEF-37E29C005A36}"/>
              </a:ext>
            </a:extLst>
          </p:cNvPr>
          <p:cNvSpPr txBox="1"/>
          <p:nvPr/>
        </p:nvSpPr>
        <p:spPr>
          <a:xfrm>
            <a:off x="816402" y="1644345"/>
            <a:ext cx="10601241" cy="1200329"/>
          </a:xfrm>
          <a:prstGeom prst="rect">
            <a:avLst/>
          </a:prstGeom>
          <a:noFill/>
        </p:spPr>
        <p:txBody>
          <a:bodyPr wrap="square">
            <a:spAutoFit/>
          </a:bodyPr>
          <a:lstStyle/>
          <a:p>
            <a:pPr algn="ctr"/>
            <a:r>
              <a:rPr lang="en-US" i="1" dirty="0">
                <a:solidFill>
                  <a:schemeClr val="bg1"/>
                </a:solidFill>
                <a:latin typeface="Lucida Sans Typewriter" panose="020B0509030504030204" pitchFamily="49" charset="0"/>
              </a:rPr>
              <a:t>Squid Game</a:t>
            </a:r>
            <a:r>
              <a:rPr lang="en-US" dirty="0">
                <a:solidFill>
                  <a:schemeClr val="bg1"/>
                </a:solidFill>
                <a:latin typeface="Lucida Sans Typewriter" panose="020B0509030504030204" pitchFamily="49" charset="0"/>
              </a:rPr>
              <a:t> is a South Korean Netflix series in which desperate contestants compete in deadly versions of childhood games for a huge cash prize. Losing a game means death. The show blends suspense, psychological drama, and social critique.</a:t>
            </a:r>
            <a:endParaRPr lang="en-BA" dirty="0">
              <a:solidFill>
                <a:schemeClr val="bg1"/>
              </a:solidFill>
              <a:latin typeface="Lucida Sans Typewriter" panose="020B0509030504030204" pitchFamily="49" charset="0"/>
            </a:endParaRPr>
          </a:p>
        </p:txBody>
      </p:sp>
      <p:sp>
        <p:nvSpPr>
          <p:cNvPr id="27" name="Triangle 26">
            <a:extLst>
              <a:ext uri="{FF2B5EF4-FFF2-40B4-BE49-F238E27FC236}">
                <a16:creationId xmlns:a16="http://schemas.microsoft.com/office/drawing/2014/main" id="{F582A27D-5BFF-C8EB-222C-02218D3FE562}"/>
              </a:ext>
            </a:extLst>
          </p:cNvPr>
          <p:cNvSpPr/>
          <p:nvPr/>
        </p:nvSpPr>
        <p:spPr>
          <a:xfrm>
            <a:off x="9555356" y="4687519"/>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8" name="Rectangle 27">
            <a:extLst>
              <a:ext uri="{FF2B5EF4-FFF2-40B4-BE49-F238E27FC236}">
                <a16:creationId xmlns:a16="http://schemas.microsoft.com/office/drawing/2014/main" id="{42ED24D5-5873-26B2-E927-3D5AD1637B1D}"/>
              </a:ext>
            </a:extLst>
          </p:cNvPr>
          <p:cNvSpPr/>
          <p:nvPr/>
        </p:nvSpPr>
        <p:spPr>
          <a:xfrm>
            <a:off x="9799268" y="-680997"/>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9" name="Oval 28">
            <a:extLst>
              <a:ext uri="{FF2B5EF4-FFF2-40B4-BE49-F238E27FC236}">
                <a16:creationId xmlns:a16="http://schemas.microsoft.com/office/drawing/2014/main" id="{A22C72C4-7F91-B3B2-CE44-6CC125639285}"/>
              </a:ext>
            </a:extLst>
          </p:cNvPr>
          <p:cNvSpPr/>
          <p:nvPr/>
        </p:nvSpPr>
        <p:spPr>
          <a:xfrm>
            <a:off x="782701" y="-404697"/>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 name="TextBox 2">
            <a:extLst>
              <a:ext uri="{FF2B5EF4-FFF2-40B4-BE49-F238E27FC236}">
                <a16:creationId xmlns:a16="http://schemas.microsoft.com/office/drawing/2014/main" id="{0E190AB0-38E7-9140-C914-52F34DBAB846}"/>
              </a:ext>
            </a:extLst>
          </p:cNvPr>
          <p:cNvSpPr txBox="1"/>
          <p:nvPr/>
        </p:nvSpPr>
        <p:spPr>
          <a:xfrm>
            <a:off x="2002448" y="3280117"/>
            <a:ext cx="7866388" cy="2492990"/>
          </a:xfrm>
          <a:prstGeom prst="rect">
            <a:avLst/>
          </a:prstGeom>
          <a:noFill/>
        </p:spPr>
        <p:txBody>
          <a:bodyPr wrap="square" rtlCol="0">
            <a:spAutoFit/>
          </a:bodyPr>
          <a:lstStyle/>
          <a:p>
            <a:pPr algn="ctr"/>
            <a:r>
              <a:rPr lang="en-US" sz="2400" dirty="0">
                <a:solidFill>
                  <a:schemeClr val="bg1"/>
                </a:solidFill>
                <a:latin typeface="Lucida Sans Typewriter" panose="020B0509030504030204" pitchFamily="49" charset="0"/>
              </a:rPr>
              <a:t>Cultural Impact:</a:t>
            </a:r>
          </a:p>
          <a:p>
            <a:pPr algn="ctr"/>
            <a:endParaRPr lang="en-US" sz="2400" dirty="0">
              <a:solidFill>
                <a:schemeClr val="bg1"/>
              </a:solidFill>
              <a:latin typeface="Lucida Sans Typewriter" panose="020B0509030504030204" pitchFamily="49" charset="0"/>
            </a:endParaRPr>
          </a:p>
          <a:p>
            <a:pPr algn="ctr"/>
            <a:r>
              <a:rPr lang="en-US" dirty="0">
                <a:solidFill>
                  <a:schemeClr val="bg1"/>
                </a:solidFill>
                <a:latin typeface="Lucida Sans Typewriter" panose="020B0509030504030204" pitchFamily="49" charset="0"/>
              </a:rPr>
              <a:t>Became the most-watched Netflix series globally in 2021</a:t>
            </a:r>
          </a:p>
          <a:p>
            <a:pPr algn="ctr"/>
            <a:r>
              <a:rPr lang="en-US" dirty="0">
                <a:solidFill>
                  <a:schemeClr val="bg1"/>
                </a:solidFill>
                <a:latin typeface="Lucida Sans Typewriter" panose="020B0509030504030204" pitchFamily="49" charset="0"/>
              </a:rPr>
              <a:t>Sparked conversations about debt, inequality, and capitalism</a:t>
            </a:r>
          </a:p>
          <a:p>
            <a:pPr algn="ctr"/>
            <a:r>
              <a:rPr lang="en-US" dirty="0">
                <a:solidFill>
                  <a:schemeClr val="bg1"/>
                </a:solidFill>
                <a:latin typeface="Lucida Sans Typewriter" panose="020B0509030504030204" pitchFamily="49" charset="0"/>
              </a:rPr>
              <a:t>Widely discussed in academic, political, and pop culture spaces</a:t>
            </a:r>
          </a:p>
          <a:p>
            <a:endParaRPr lang="en-US" dirty="0">
              <a:solidFill>
                <a:schemeClr val="bg1"/>
              </a:solidFill>
            </a:endParaRPr>
          </a:p>
        </p:txBody>
      </p:sp>
      <p:pic>
        <p:nvPicPr>
          <p:cNvPr id="14" name="Audio 13">
            <a:extLst>
              <a:ext uri="{FF2B5EF4-FFF2-40B4-BE49-F238E27FC236}">
                <a16:creationId xmlns:a16="http://schemas.microsoft.com/office/drawing/2014/main" id="{303771B5-7ACE-C6D9-ABE1-C195C8BBD6A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2483295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40402">
        <p159:morph option="byObject"/>
      </p:transition>
    </mc:Choice>
    <mc:Fallback>
      <p:transition spd="slow" advTm="404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E3EF5B32-E29C-4A7C-72EB-38E44050C68F}"/>
              </a:ext>
            </a:extLst>
          </p:cNvPr>
          <p:cNvSpPr/>
          <p:nvPr/>
        </p:nvSpPr>
        <p:spPr>
          <a:xfrm>
            <a:off x="11582126" y="5091298"/>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F8614B37-84E0-19F5-F0B1-779C76C3F17F}"/>
              </a:ext>
            </a:extLst>
          </p:cNvPr>
          <p:cNvSpPr/>
          <p:nvPr/>
        </p:nvSpPr>
        <p:spPr>
          <a:xfrm>
            <a:off x="4861611" y="638568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7" name="Triangle 26">
            <a:extLst>
              <a:ext uri="{FF2B5EF4-FFF2-40B4-BE49-F238E27FC236}">
                <a16:creationId xmlns:a16="http://schemas.microsoft.com/office/drawing/2014/main" id="{F582A27D-5BFF-C8EB-222C-02218D3FE562}"/>
              </a:ext>
            </a:extLst>
          </p:cNvPr>
          <p:cNvSpPr/>
          <p:nvPr/>
        </p:nvSpPr>
        <p:spPr>
          <a:xfrm>
            <a:off x="11404172" y="696672"/>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8" name="Rectangle 27">
            <a:extLst>
              <a:ext uri="{FF2B5EF4-FFF2-40B4-BE49-F238E27FC236}">
                <a16:creationId xmlns:a16="http://schemas.microsoft.com/office/drawing/2014/main" id="{42ED24D5-5873-26B2-E927-3D5AD1637B1D}"/>
              </a:ext>
            </a:extLst>
          </p:cNvPr>
          <p:cNvSpPr/>
          <p:nvPr/>
        </p:nvSpPr>
        <p:spPr>
          <a:xfrm>
            <a:off x="3644137" y="-58794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9" name="Oval 28">
            <a:extLst>
              <a:ext uri="{FF2B5EF4-FFF2-40B4-BE49-F238E27FC236}">
                <a16:creationId xmlns:a16="http://schemas.microsoft.com/office/drawing/2014/main" id="{A22C72C4-7F91-B3B2-CE44-6CC125639285}"/>
              </a:ext>
            </a:extLst>
          </p:cNvPr>
          <p:cNvSpPr/>
          <p:nvPr/>
        </p:nvSpPr>
        <p:spPr>
          <a:xfrm>
            <a:off x="1112792" y="1812560"/>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17" name="Group 16">
            <a:extLst>
              <a:ext uri="{FF2B5EF4-FFF2-40B4-BE49-F238E27FC236}">
                <a16:creationId xmlns:a16="http://schemas.microsoft.com/office/drawing/2014/main" id="{D13D66C5-4CB1-7DF3-1BB6-F670AEFD95C1}"/>
              </a:ext>
            </a:extLst>
          </p:cNvPr>
          <p:cNvGrpSpPr/>
          <p:nvPr/>
        </p:nvGrpSpPr>
        <p:grpSpPr>
          <a:xfrm>
            <a:off x="3030701" y="1408625"/>
            <a:ext cx="7360091" cy="2625496"/>
            <a:chOff x="3774831" y="751372"/>
            <a:chExt cx="7360091" cy="2625496"/>
          </a:xfrm>
        </p:grpSpPr>
        <p:sp>
          <p:nvSpPr>
            <p:cNvPr id="19" name="TextBox 18">
              <a:extLst>
                <a:ext uri="{FF2B5EF4-FFF2-40B4-BE49-F238E27FC236}">
                  <a16:creationId xmlns:a16="http://schemas.microsoft.com/office/drawing/2014/main" id="{FB65F805-688E-683D-32E1-F9FB0AA60D4C}"/>
                </a:ext>
              </a:extLst>
            </p:cNvPr>
            <p:cNvSpPr txBox="1"/>
            <p:nvPr/>
          </p:nvSpPr>
          <p:spPr>
            <a:xfrm>
              <a:off x="3774831" y="751372"/>
              <a:ext cx="7360091" cy="535531"/>
            </a:xfrm>
            <a:prstGeom prst="rect">
              <a:avLst/>
            </a:prstGeom>
            <a:noFill/>
          </p:spPr>
          <p:txBody>
            <a:bodyPr wrap="square" rtlCol="0">
              <a:spAutoFit/>
            </a:bodyPr>
            <a:lstStyle/>
            <a:p>
              <a:pPr>
                <a:lnSpc>
                  <a:spcPct val="80000"/>
                </a:lnSpc>
              </a:pPr>
              <a:r>
                <a:rPr lang="en-US" sz="3600" dirty="0">
                  <a:solidFill>
                    <a:schemeClr val="bg1"/>
                  </a:solidFill>
                  <a:latin typeface="Game Of Squids" pitchFamily="2" charset="0"/>
                </a:rPr>
                <a:t>Sociological framework</a:t>
              </a:r>
              <a:endParaRPr lang="en-BA" sz="3600" dirty="0">
                <a:solidFill>
                  <a:schemeClr val="bg1"/>
                </a:solidFill>
                <a:latin typeface="Game Of Squids" pitchFamily="2" charset="0"/>
              </a:endParaRPr>
            </a:p>
          </p:txBody>
        </p:sp>
        <p:sp>
          <p:nvSpPr>
            <p:cNvPr id="20" name="TextBox 19">
              <a:extLst>
                <a:ext uri="{FF2B5EF4-FFF2-40B4-BE49-F238E27FC236}">
                  <a16:creationId xmlns:a16="http://schemas.microsoft.com/office/drawing/2014/main" id="{F01192D4-470D-DC78-7EEF-37E29C005A36}"/>
                </a:ext>
              </a:extLst>
            </p:cNvPr>
            <p:cNvSpPr txBox="1"/>
            <p:nvPr/>
          </p:nvSpPr>
          <p:spPr>
            <a:xfrm>
              <a:off x="3774831" y="1828465"/>
              <a:ext cx="6863230" cy="646331"/>
            </a:xfrm>
            <a:prstGeom prst="rect">
              <a:avLst/>
            </a:prstGeom>
            <a:noFill/>
          </p:spPr>
          <p:txBody>
            <a:bodyPr wrap="square">
              <a:spAutoFit/>
            </a:bodyPr>
            <a:lstStyle/>
            <a:p>
              <a:r>
                <a:rPr lang="en-US" dirty="0">
                  <a:solidFill>
                    <a:schemeClr val="bg1"/>
                  </a:solidFill>
                  <a:latin typeface="Raleway Medium" pitchFamily="2" charset="77"/>
                </a:rPr>
                <a:t>The following are key theories I learned in class and through Mix It Up by David </a:t>
              </a:r>
              <a:r>
                <a:rPr lang="en-US" dirty="0" err="1">
                  <a:solidFill>
                    <a:schemeClr val="bg1"/>
                  </a:solidFill>
                  <a:latin typeface="Raleway Medium" pitchFamily="2" charset="77"/>
                </a:rPr>
                <a:t>Grazien</a:t>
              </a:r>
              <a:r>
                <a:rPr lang="en-US" dirty="0">
                  <a:solidFill>
                    <a:schemeClr val="bg1"/>
                  </a:solidFill>
                  <a:latin typeface="Raleway Medium" pitchFamily="2" charset="77"/>
                </a:rPr>
                <a:t>, that was also found in Squid Game:</a:t>
              </a:r>
              <a:endParaRPr lang="en-BA" dirty="0">
                <a:solidFill>
                  <a:schemeClr val="bg1"/>
                </a:solidFill>
                <a:latin typeface="Raleway Medium" pitchFamily="2" charset="77"/>
              </a:endParaRPr>
            </a:p>
          </p:txBody>
        </p:sp>
        <p:sp>
          <p:nvSpPr>
            <p:cNvPr id="10" name="TextBox 9">
              <a:extLst>
                <a:ext uri="{FF2B5EF4-FFF2-40B4-BE49-F238E27FC236}">
                  <a16:creationId xmlns:a16="http://schemas.microsoft.com/office/drawing/2014/main" id="{A75C256A-DC8E-F8FE-5C26-F0857D884401}"/>
                </a:ext>
              </a:extLst>
            </p:cNvPr>
            <p:cNvSpPr txBox="1"/>
            <p:nvPr/>
          </p:nvSpPr>
          <p:spPr>
            <a:xfrm>
              <a:off x="3774831" y="2742848"/>
              <a:ext cx="3370099" cy="634020"/>
            </a:xfrm>
            <a:prstGeom prst="rect">
              <a:avLst/>
            </a:prstGeom>
            <a:noFill/>
          </p:spPr>
          <p:txBody>
            <a:bodyPr wrap="square" rtlCol="0">
              <a:spAutoFit/>
            </a:bodyPr>
            <a:lstStyle/>
            <a:p>
              <a:pPr>
                <a:lnSpc>
                  <a:spcPct val="80000"/>
                </a:lnSpc>
              </a:pPr>
              <a:r>
                <a:rPr lang="en-US" sz="1200" dirty="0">
                  <a:solidFill>
                    <a:schemeClr val="bg1"/>
                  </a:solidFill>
                  <a:latin typeface="Game Of Squids" pitchFamily="2" charset="0"/>
                </a:rPr>
                <a:t>Theory</a:t>
              </a:r>
              <a:r>
                <a:rPr lang="en-BA" sz="1200" dirty="0">
                  <a:solidFill>
                    <a:schemeClr val="bg1"/>
                  </a:solidFill>
                  <a:latin typeface="Game Of Squids" pitchFamily="2" charset="0"/>
                </a:rPr>
                <a:t> #1</a:t>
              </a:r>
              <a:endParaRPr lang="en-US" sz="1200" dirty="0">
                <a:solidFill>
                  <a:schemeClr val="bg1"/>
                </a:solidFill>
                <a:latin typeface="Game Of Squids" pitchFamily="2" charset="0"/>
              </a:endParaRPr>
            </a:p>
            <a:p>
              <a:pPr>
                <a:lnSpc>
                  <a:spcPct val="80000"/>
                </a:lnSpc>
              </a:pPr>
              <a:endParaRPr lang="en-US" sz="1200" dirty="0">
                <a:solidFill>
                  <a:schemeClr val="bg1"/>
                </a:solidFill>
                <a:latin typeface="Game Of Squids" pitchFamily="2" charset="0"/>
              </a:endParaRPr>
            </a:p>
            <a:p>
              <a:pPr>
                <a:lnSpc>
                  <a:spcPct val="80000"/>
                </a:lnSpc>
              </a:pPr>
              <a:r>
                <a:rPr lang="en-US" sz="2000" dirty="0">
                  <a:solidFill>
                    <a:schemeClr val="bg1"/>
                  </a:solidFill>
                </a:rPr>
                <a:t>Conflict Theory (Marxism)</a:t>
              </a:r>
              <a:endParaRPr lang="en-BA" sz="2000" dirty="0">
                <a:solidFill>
                  <a:schemeClr val="bg1"/>
                </a:solidFill>
                <a:latin typeface="Game Of Squids" pitchFamily="2" charset="0"/>
              </a:endParaRPr>
            </a:p>
          </p:txBody>
        </p:sp>
      </p:grpSp>
      <p:sp>
        <p:nvSpPr>
          <p:cNvPr id="14" name="Triangle 13">
            <a:extLst>
              <a:ext uri="{FF2B5EF4-FFF2-40B4-BE49-F238E27FC236}">
                <a16:creationId xmlns:a16="http://schemas.microsoft.com/office/drawing/2014/main" id="{ACB453C4-87A2-391D-1E18-810F4957585C}"/>
              </a:ext>
            </a:extLst>
          </p:cNvPr>
          <p:cNvSpPr/>
          <p:nvPr/>
        </p:nvSpPr>
        <p:spPr>
          <a:xfrm>
            <a:off x="734409" y="625443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 name="TextBox 2">
            <a:extLst>
              <a:ext uri="{FF2B5EF4-FFF2-40B4-BE49-F238E27FC236}">
                <a16:creationId xmlns:a16="http://schemas.microsoft.com/office/drawing/2014/main" id="{92150F66-F0E9-96F2-42FA-5A0A2699F695}"/>
              </a:ext>
            </a:extLst>
          </p:cNvPr>
          <p:cNvSpPr txBox="1"/>
          <p:nvPr/>
        </p:nvSpPr>
        <p:spPr>
          <a:xfrm>
            <a:off x="3030701" y="4488471"/>
            <a:ext cx="3534222" cy="634020"/>
          </a:xfrm>
          <a:prstGeom prst="rect">
            <a:avLst/>
          </a:prstGeom>
          <a:noFill/>
        </p:spPr>
        <p:txBody>
          <a:bodyPr wrap="square" rtlCol="0">
            <a:spAutoFit/>
          </a:bodyPr>
          <a:lstStyle/>
          <a:p>
            <a:pPr>
              <a:lnSpc>
                <a:spcPct val="80000"/>
              </a:lnSpc>
            </a:pPr>
            <a:r>
              <a:rPr lang="en-US" sz="1200" dirty="0">
                <a:solidFill>
                  <a:schemeClr val="bg1"/>
                </a:solidFill>
                <a:latin typeface="Game Of Squids" pitchFamily="2" charset="0"/>
              </a:rPr>
              <a:t>Theory</a:t>
            </a:r>
            <a:r>
              <a:rPr lang="en-BA" sz="1200" dirty="0">
                <a:solidFill>
                  <a:schemeClr val="bg1"/>
                </a:solidFill>
                <a:latin typeface="Game Of Squids" pitchFamily="2" charset="0"/>
              </a:rPr>
              <a:t> #</a:t>
            </a:r>
            <a:r>
              <a:rPr lang="en-US" sz="1200" dirty="0">
                <a:solidFill>
                  <a:schemeClr val="bg1"/>
                </a:solidFill>
                <a:latin typeface="Game Of Squids" pitchFamily="2" charset="0"/>
              </a:rPr>
              <a:t>3</a:t>
            </a:r>
          </a:p>
          <a:p>
            <a:pPr>
              <a:lnSpc>
                <a:spcPct val="80000"/>
              </a:lnSpc>
            </a:pPr>
            <a:endParaRPr lang="en-US" sz="1200" dirty="0">
              <a:solidFill>
                <a:schemeClr val="bg1"/>
              </a:solidFill>
              <a:latin typeface="Game Of Squids" pitchFamily="2" charset="0"/>
            </a:endParaRPr>
          </a:p>
          <a:p>
            <a:pPr>
              <a:lnSpc>
                <a:spcPct val="80000"/>
              </a:lnSpc>
            </a:pPr>
            <a:r>
              <a:rPr lang="en-US" sz="2000" dirty="0">
                <a:solidFill>
                  <a:schemeClr val="bg1"/>
                </a:solidFill>
                <a:latin typeface="Lucida Sans Typewriter" panose="020B0509030504030204" pitchFamily="49" charset="0"/>
              </a:rPr>
              <a:t>Social control theory</a:t>
            </a:r>
            <a:endParaRPr lang="en-BA" sz="2000" dirty="0">
              <a:solidFill>
                <a:schemeClr val="bg1"/>
              </a:solidFill>
              <a:latin typeface="Lucida Sans Typewriter" panose="020B0509030504030204" pitchFamily="49" charset="0"/>
            </a:endParaRPr>
          </a:p>
        </p:txBody>
      </p:sp>
      <p:sp>
        <p:nvSpPr>
          <p:cNvPr id="8" name="TextBox 7">
            <a:extLst>
              <a:ext uri="{FF2B5EF4-FFF2-40B4-BE49-F238E27FC236}">
                <a16:creationId xmlns:a16="http://schemas.microsoft.com/office/drawing/2014/main" id="{93904339-062D-A546-8C17-E48EFC0CD7F8}"/>
              </a:ext>
            </a:extLst>
          </p:cNvPr>
          <p:cNvSpPr txBox="1"/>
          <p:nvPr/>
        </p:nvSpPr>
        <p:spPr>
          <a:xfrm>
            <a:off x="7115202" y="3400101"/>
            <a:ext cx="3065299" cy="634020"/>
          </a:xfrm>
          <a:prstGeom prst="rect">
            <a:avLst/>
          </a:prstGeom>
          <a:noFill/>
        </p:spPr>
        <p:txBody>
          <a:bodyPr wrap="square" rtlCol="0">
            <a:spAutoFit/>
          </a:bodyPr>
          <a:lstStyle/>
          <a:p>
            <a:pPr>
              <a:lnSpc>
                <a:spcPct val="80000"/>
              </a:lnSpc>
            </a:pPr>
            <a:r>
              <a:rPr lang="en-US" sz="1200" dirty="0">
                <a:solidFill>
                  <a:schemeClr val="bg1"/>
                </a:solidFill>
                <a:latin typeface="Game Of Squids" pitchFamily="2" charset="0"/>
              </a:rPr>
              <a:t>Theory</a:t>
            </a:r>
            <a:r>
              <a:rPr lang="en-BA" sz="1200" dirty="0">
                <a:solidFill>
                  <a:schemeClr val="bg1"/>
                </a:solidFill>
                <a:latin typeface="Game Of Squids" pitchFamily="2" charset="0"/>
              </a:rPr>
              <a:t> #</a:t>
            </a:r>
            <a:r>
              <a:rPr lang="en-US" sz="1200" dirty="0">
                <a:solidFill>
                  <a:schemeClr val="bg1"/>
                </a:solidFill>
                <a:latin typeface="Game Of Squids" pitchFamily="2" charset="0"/>
              </a:rPr>
              <a:t>2</a:t>
            </a:r>
          </a:p>
          <a:p>
            <a:pPr>
              <a:lnSpc>
                <a:spcPct val="80000"/>
              </a:lnSpc>
            </a:pPr>
            <a:endParaRPr lang="en-US" sz="1200" dirty="0">
              <a:solidFill>
                <a:schemeClr val="bg1"/>
              </a:solidFill>
              <a:latin typeface="Game Of Squids" pitchFamily="2" charset="0"/>
            </a:endParaRPr>
          </a:p>
          <a:p>
            <a:pPr>
              <a:lnSpc>
                <a:spcPct val="80000"/>
              </a:lnSpc>
            </a:pPr>
            <a:r>
              <a:rPr lang="en-US" sz="2000" dirty="0">
                <a:solidFill>
                  <a:schemeClr val="bg1"/>
                </a:solidFill>
              </a:rPr>
              <a:t>Symbolic Interactionism:</a:t>
            </a:r>
            <a:endParaRPr lang="en-BA" sz="2000" dirty="0">
              <a:solidFill>
                <a:schemeClr val="bg1"/>
              </a:solidFill>
              <a:latin typeface="Game Of Squids" pitchFamily="2" charset="0"/>
            </a:endParaRPr>
          </a:p>
        </p:txBody>
      </p:sp>
      <p:pic>
        <p:nvPicPr>
          <p:cNvPr id="11" name="Audio 10">
            <a:extLst>
              <a:ext uri="{FF2B5EF4-FFF2-40B4-BE49-F238E27FC236}">
                <a16:creationId xmlns:a16="http://schemas.microsoft.com/office/drawing/2014/main" id="{71A88AEE-A478-6FF5-9740-5DD8EACAAFB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848168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6953">
        <p159:morph option="byObject"/>
      </p:transition>
    </mc:Choice>
    <mc:Fallback>
      <p:transition spd="slow" advTm="2695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628CDA5A-6B50-C40C-4F73-399AA8C24655}"/>
              </a:ext>
            </a:extLst>
          </p:cNvPr>
          <p:cNvSpPr/>
          <p:nvPr/>
        </p:nvSpPr>
        <p:spPr>
          <a:xfrm>
            <a:off x="9018628" y="9380702"/>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21" name="Group 20">
            <a:extLst>
              <a:ext uri="{FF2B5EF4-FFF2-40B4-BE49-F238E27FC236}">
                <a16:creationId xmlns:a16="http://schemas.microsoft.com/office/drawing/2014/main" id="{AAE74DF5-B9DE-6CFE-7CFF-B8A0DC0ABEBE}"/>
              </a:ext>
            </a:extLst>
          </p:cNvPr>
          <p:cNvGrpSpPr/>
          <p:nvPr/>
        </p:nvGrpSpPr>
        <p:grpSpPr>
          <a:xfrm>
            <a:off x="1120217" y="1081810"/>
            <a:ext cx="8023783" cy="2525810"/>
            <a:chOff x="1120217" y="1081810"/>
            <a:chExt cx="8023783" cy="2525810"/>
          </a:xfrm>
        </p:grpSpPr>
        <p:sp>
          <p:nvSpPr>
            <p:cNvPr id="6" name="TextBox 5">
              <a:extLst>
                <a:ext uri="{FF2B5EF4-FFF2-40B4-BE49-F238E27FC236}">
                  <a16:creationId xmlns:a16="http://schemas.microsoft.com/office/drawing/2014/main" id="{EC1259AF-1C88-1E91-442C-AA425BB16069}"/>
                </a:ext>
              </a:extLst>
            </p:cNvPr>
            <p:cNvSpPr txBox="1"/>
            <p:nvPr/>
          </p:nvSpPr>
          <p:spPr>
            <a:xfrm>
              <a:off x="1120217" y="2130292"/>
              <a:ext cx="8023783" cy="1477328"/>
            </a:xfrm>
            <a:prstGeom prst="rect">
              <a:avLst/>
            </a:prstGeom>
            <a:noFill/>
          </p:spPr>
          <p:txBody>
            <a:bodyPr wrap="square">
              <a:spAutoFit/>
            </a:bodyPr>
            <a:lstStyle/>
            <a:p>
              <a:r>
                <a:rPr lang="en-US" i="1" dirty="0">
                  <a:solidFill>
                    <a:schemeClr val="bg1"/>
                  </a:solidFill>
                  <a:latin typeface="Lucida Sans Typewriter" panose="020B0509030504030204" pitchFamily="49" charset="0"/>
                </a:rPr>
                <a:t>Squid Game</a:t>
              </a:r>
              <a:r>
                <a:rPr lang="en-US" dirty="0">
                  <a:solidFill>
                    <a:schemeClr val="bg1"/>
                  </a:solidFill>
                  <a:latin typeface="Lucida Sans Typewriter" panose="020B0509030504030204" pitchFamily="49" charset="0"/>
                </a:rPr>
                <a:t> reflects a class-based struggle where the poor are forced to compete for survival while the rich watch for entertainment. It reveals how capitalism breeds inequality, alienation, and violence among the working class.</a:t>
              </a:r>
              <a:endParaRPr lang="en-BA" dirty="0">
                <a:solidFill>
                  <a:schemeClr val="bg1"/>
                </a:solidFill>
                <a:latin typeface="Lucida Sans Typewriter" panose="020B0509030504030204" pitchFamily="49" charset="0"/>
              </a:endParaRPr>
            </a:p>
          </p:txBody>
        </p:sp>
        <p:sp>
          <p:nvSpPr>
            <p:cNvPr id="4" name="TextBox 3">
              <a:extLst>
                <a:ext uri="{FF2B5EF4-FFF2-40B4-BE49-F238E27FC236}">
                  <a16:creationId xmlns:a16="http://schemas.microsoft.com/office/drawing/2014/main" id="{687C655E-D9AC-561C-2AC5-3B2EB03F2B60}"/>
                </a:ext>
              </a:extLst>
            </p:cNvPr>
            <p:cNvSpPr txBox="1"/>
            <p:nvPr/>
          </p:nvSpPr>
          <p:spPr>
            <a:xfrm>
              <a:off x="2008093" y="1114341"/>
              <a:ext cx="5166430" cy="535531"/>
            </a:xfrm>
            <a:prstGeom prst="rect">
              <a:avLst/>
            </a:prstGeom>
            <a:noFill/>
          </p:spPr>
          <p:txBody>
            <a:bodyPr wrap="square" rtlCol="0">
              <a:spAutoFit/>
            </a:bodyPr>
            <a:lstStyle/>
            <a:p>
              <a:pPr>
                <a:lnSpc>
                  <a:spcPct val="80000"/>
                </a:lnSpc>
              </a:pPr>
              <a:r>
                <a:rPr lang="en-US" sz="3600" dirty="0" err="1">
                  <a:solidFill>
                    <a:schemeClr val="bg1"/>
                  </a:solidFill>
                  <a:latin typeface="Game Of Squids" pitchFamily="2" charset="0"/>
                </a:rPr>
                <a:t>Confilct</a:t>
              </a:r>
              <a:r>
                <a:rPr lang="en-US" sz="3600" dirty="0">
                  <a:solidFill>
                    <a:schemeClr val="bg1"/>
                  </a:solidFill>
                  <a:latin typeface="Game Of Squids" pitchFamily="2" charset="0"/>
                </a:rPr>
                <a:t> </a:t>
              </a:r>
              <a:r>
                <a:rPr lang="en-US" sz="3600" dirty="0" err="1">
                  <a:solidFill>
                    <a:schemeClr val="bg1"/>
                  </a:solidFill>
                  <a:latin typeface="Game Of Squids" pitchFamily="2" charset="0"/>
                </a:rPr>
                <a:t>THeory</a:t>
              </a:r>
              <a:endParaRPr lang="en-BA" sz="3600" dirty="0">
                <a:solidFill>
                  <a:schemeClr val="bg1"/>
                </a:solidFill>
                <a:latin typeface="Game Of Squids" pitchFamily="2" charset="0"/>
              </a:endParaRPr>
            </a:p>
          </p:txBody>
        </p:sp>
        <p:sp>
          <p:nvSpPr>
            <p:cNvPr id="15" name="Triangle 14">
              <a:extLst>
                <a:ext uri="{FF2B5EF4-FFF2-40B4-BE49-F238E27FC236}">
                  <a16:creationId xmlns:a16="http://schemas.microsoft.com/office/drawing/2014/main" id="{461DCDE8-9F47-C68B-44CC-AB87E6A4375D}"/>
                </a:ext>
              </a:extLst>
            </p:cNvPr>
            <p:cNvSpPr/>
            <p:nvPr/>
          </p:nvSpPr>
          <p:spPr>
            <a:xfrm>
              <a:off x="1231014" y="1081810"/>
              <a:ext cx="500957" cy="431859"/>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0" name="Group 19">
            <a:extLst>
              <a:ext uri="{FF2B5EF4-FFF2-40B4-BE49-F238E27FC236}">
                <a16:creationId xmlns:a16="http://schemas.microsoft.com/office/drawing/2014/main" id="{2D0CE68E-FB93-BD9B-E4D3-18359C0FC730}"/>
              </a:ext>
            </a:extLst>
          </p:cNvPr>
          <p:cNvGrpSpPr/>
          <p:nvPr/>
        </p:nvGrpSpPr>
        <p:grpSpPr>
          <a:xfrm>
            <a:off x="1120217" y="3965118"/>
            <a:ext cx="8246521" cy="2216280"/>
            <a:chOff x="1120217" y="3965118"/>
            <a:chExt cx="8246521" cy="2216280"/>
          </a:xfrm>
        </p:grpSpPr>
        <p:sp>
          <p:nvSpPr>
            <p:cNvPr id="14" name="TextBox 13">
              <a:extLst>
                <a:ext uri="{FF2B5EF4-FFF2-40B4-BE49-F238E27FC236}">
                  <a16:creationId xmlns:a16="http://schemas.microsoft.com/office/drawing/2014/main" id="{83E47AA6-D8B6-D0E2-7520-C24AF6DAB086}"/>
                </a:ext>
              </a:extLst>
            </p:cNvPr>
            <p:cNvSpPr txBox="1"/>
            <p:nvPr/>
          </p:nvSpPr>
          <p:spPr>
            <a:xfrm>
              <a:off x="1120217" y="4981069"/>
              <a:ext cx="8246521" cy="1200329"/>
            </a:xfrm>
            <a:prstGeom prst="rect">
              <a:avLst/>
            </a:prstGeom>
            <a:noFill/>
          </p:spPr>
          <p:txBody>
            <a:bodyPr wrap="square">
              <a:spAutoFit/>
            </a:bodyPr>
            <a:lstStyle/>
            <a:p>
              <a:r>
                <a:rPr lang="en-US" dirty="0">
                  <a:solidFill>
                    <a:schemeClr val="bg1"/>
                  </a:solidFill>
                  <a:latin typeface="Lucida Sans Typewriter" panose="020B0509030504030204" pitchFamily="49" charset="0"/>
                </a:rPr>
                <a:t>Players are stripped of their names and identities, reduced to numbers. Symbols like masks, uniforms, and childhood games reflect deeper meanings about power, hierarchy, and the loss of agency.</a:t>
              </a:r>
              <a:endParaRPr lang="en-BA" dirty="0">
                <a:solidFill>
                  <a:schemeClr val="bg1"/>
                </a:solidFill>
                <a:latin typeface="Lucida Sans Typewriter" panose="020B0509030504030204" pitchFamily="49" charset="0"/>
              </a:endParaRPr>
            </a:p>
          </p:txBody>
        </p:sp>
        <p:sp>
          <p:nvSpPr>
            <p:cNvPr id="8" name="TextBox 7">
              <a:extLst>
                <a:ext uri="{FF2B5EF4-FFF2-40B4-BE49-F238E27FC236}">
                  <a16:creationId xmlns:a16="http://schemas.microsoft.com/office/drawing/2014/main" id="{3E3C329D-C491-8B9D-BB15-3CFCD8FFCCF0}"/>
                </a:ext>
              </a:extLst>
            </p:cNvPr>
            <p:cNvSpPr txBox="1"/>
            <p:nvPr/>
          </p:nvSpPr>
          <p:spPr>
            <a:xfrm>
              <a:off x="2008094" y="3965118"/>
              <a:ext cx="7358644" cy="535531"/>
            </a:xfrm>
            <a:prstGeom prst="rect">
              <a:avLst/>
            </a:prstGeom>
            <a:noFill/>
          </p:spPr>
          <p:txBody>
            <a:bodyPr wrap="square" rtlCol="0">
              <a:spAutoFit/>
            </a:bodyPr>
            <a:lstStyle/>
            <a:p>
              <a:pPr>
                <a:lnSpc>
                  <a:spcPct val="80000"/>
                </a:lnSpc>
              </a:pPr>
              <a:r>
                <a:rPr lang="en-US" sz="3600" dirty="0">
                  <a:solidFill>
                    <a:schemeClr val="bg1"/>
                  </a:solidFill>
                  <a:latin typeface="Game Of Squids" pitchFamily="2" charset="0"/>
                </a:rPr>
                <a:t>Symbolic interactionism</a:t>
              </a:r>
              <a:endParaRPr lang="en-BA" sz="3600" dirty="0">
                <a:solidFill>
                  <a:schemeClr val="bg1"/>
                </a:solidFill>
                <a:latin typeface="Game Of Squids" pitchFamily="2" charset="0"/>
              </a:endParaRPr>
            </a:p>
          </p:txBody>
        </p:sp>
        <p:sp>
          <p:nvSpPr>
            <p:cNvPr id="16" name="Rectangle 15">
              <a:extLst>
                <a:ext uri="{FF2B5EF4-FFF2-40B4-BE49-F238E27FC236}">
                  <a16:creationId xmlns:a16="http://schemas.microsoft.com/office/drawing/2014/main" id="{B3EF3B4C-8A62-8ACB-801C-4C506BBA306F}"/>
                </a:ext>
              </a:extLst>
            </p:cNvPr>
            <p:cNvSpPr/>
            <p:nvPr/>
          </p:nvSpPr>
          <p:spPr>
            <a:xfrm>
              <a:off x="1259618" y="3974633"/>
              <a:ext cx="443747" cy="443747"/>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2" name="Group 21">
            <a:extLst>
              <a:ext uri="{FF2B5EF4-FFF2-40B4-BE49-F238E27FC236}">
                <a16:creationId xmlns:a16="http://schemas.microsoft.com/office/drawing/2014/main" id="{A11DBAEB-BA56-2BAB-196A-8CED0AD3DB5C}"/>
              </a:ext>
            </a:extLst>
          </p:cNvPr>
          <p:cNvGrpSpPr/>
          <p:nvPr/>
        </p:nvGrpSpPr>
        <p:grpSpPr>
          <a:xfrm>
            <a:off x="-10322489" y="3385438"/>
            <a:ext cx="2395198" cy="2395198"/>
            <a:chOff x="1714656" y="2970857"/>
            <a:chExt cx="2785602" cy="2785602"/>
          </a:xfrm>
        </p:grpSpPr>
        <p:sp>
          <p:nvSpPr>
            <p:cNvPr id="23" name="Oval 22">
              <a:extLst>
                <a:ext uri="{FF2B5EF4-FFF2-40B4-BE49-F238E27FC236}">
                  <a16:creationId xmlns:a16="http://schemas.microsoft.com/office/drawing/2014/main" id="{601431AB-3710-90D5-28C3-D902E1FA7E94}"/>
                </a:ext>
              </a:extLst>
            </p:cNvPr>
            <p:cNvSpPr/>
            <p:nvPr/>
          </p:nvSpPr>
          <p:spPr>
            <a:xfrm>
              <a:off x="1714656" y="2970857"/>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4" name="Oval 23">
              <a:extLst>
                <a:ext uri="{FF2B5EF4-FFF2-40B4-BE49-F238E27FC236}">
                  <a16:creationId xmlns:a16="http://schemas.microsoft.com/office/drawing/2014/main" id="{126BE85E-8ED6-8A61-BF05-774B95E8E55B}"/>
                </a:ext>
              </a:extLst>
            </p:cNvPr>
            <p:cNvSpPr/>
            <p:nvPr/>
          </p:nvSpPr>
          <p:spPr>
            <a:xfrm>
              <a:off x="2404971" y="3661173"/>
              <a:ext cx="1404969" cy="1404969"/>
            </a:xfrm>
            <a:prstGeom prst="ellips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5" name="Group 24">
            <a:extLst>
              <a:ext uri="{FF2B5EF4-FFF2-40B4-BE49-F238E27FC236}">
                <a16:creationId xmlns:a16="http://schemas.microsoft.com/office/drawing/2014/main" id="{F237FC5A-3393-8C61-0F03-AE855BB8E4AC}"/>
              </a:ext>
            </a:extLst>
          </p:cNvPr>
          <p:cNvGrpSpPr/>
          <p:nvPr/>
        </p:nvGrpSpPr>
        <p:grpSpPr>
          <a:xfrm>
            <a:off x="4862800" y="-3040506"/>
            <a:ext cx="2395198" cy="2395198"/>
            <a:chOff x="7432431" y="5138219"/>
            <a:chExt cx="2785602" cy="2785602"/>
          </a:xfrm>
        </p:grpSpPr>
        <p:sp>
          <p:nvSpPr>
            <p:cNvPr id="26" name="Oval 25">
              <a:extLst>
                <a:ext uri="{FF2B5EF4-FFF2-40B4-BE49-F238E27FC236}">
                  <a16:creationId xmlns:a16="http://schemas.microsoft.com/office/drawing/2014/main" id="{09FB91D2-99EE-9CE1-14F2-740FC835ABD9}"/>
                </a:ext>
              </a:extLst>
            </p:cNvPr>
            <p:cNvSpPr/>
            <p:nvPr/>
          </p:nvSpPr>
          <p:spPr>
            <a:xfrm>
              <a:off x="7432431" y="5138219"/>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7" name="Rectangle 26">
              <a:extLst>
                <a:ext uri="{FF2B5EF4-FFF2-40B4-BE49-F238E27FC236}">
                  <a16:creationId xmlns:a16="http://schemas.microsoft.com/office/drawing/2014/main" id="{CFE17CBA-87D2-66A0-0A3B-4D062B465782}"/>
                </a:ext>
              </a:extLst>
            </p:cNvPr>
            <p:cNvSpPr/>
            <p:nvPr/>
          </p:nvSpPr>
          <p:spPr>
            <a:xfrm>
              <a:off x="8191874" y="5897663"/>
              <a:ext cx="1266714" cy="1266714"/>
            </a:xfrm>
            <a:prstGeom prst="rect">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8" name="Group 27">
            <a:extLst>
              <a:ext uri="{FF2B5EF4-FFF2-40B4-BE49-F238E27FC236}">
                <a16:creationId xmlns:a16="http://schemas.microsoft.com/office/drawing/2014/main" id="{9D425AA5-CA53-8E2A-2B5E-32E0E896010F}"/>
              </a:ext>
            </a:extLst>
          </p:cNvPr>
          <p:cNvGrpSpPr/>
          <p:nvPr/>
        </p:nvGrpSpPr>
        <p:grpSpPr>
          <a:xfrm>
            <a:off x="17752803" y="3361261"/>
            <a:ext cx="2395198" cy="2395198"/>
            <a:chOff x="10854900" y="2865282"/>
            <a:chExt cx="2785602" cy="2785602"/>
          </a:xfrm>
        </p:grpSpPr>
        <p:sp>
          <p:nvSpPr>
            <p:cNvPr id="29" name="Oval 28">
              <a:extLst>
                <a:ext uri="{FF2B5EF4-FFF2-40B4-BE49-F238E27FC236}">
                  <a16:creationId xmlns:a16="http://schemas.microsoft.com/office/drawing/2014/main" id="{0AF93010-D94F-23BB-C77B-5E146F00DE09}"/>
                </a:ext>
              </a:extLst>
            </p:cNvPr>
            <p:cNvSpPr/>
            <p:nvPr/>
          </p:nvSpPr>
          <p:spPr>
            <a:xfrm>
              <a:off x="10854900" y="2865282"/>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0" name="Triangle 29">
              <a:extLst>
                <a:ext uri="{FF2B5EF4-FFF2-40B4-BE49-F238E27FC236}">
                  <a16:creationId xmlns:a16="http://schemas.microsoft.com/office/drawing/2014/main" id="{94AC28DD-025D-0424-B040-950379E55C55}"/>
                </a:ext>
              </a:extLst>
            </p:cNvPr>
            <p:cNvSpPr/>
            <p:nvPr/>
          </p:nvSpPr>
          <p:spPr>
            <a:xfrm>
              <a:off x="11566454" y="3548326"/>
              <a:ext cx="1362495" cy="1186732"/>
            </a:xfrm>
            <a:prstGeom prst="triangl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sp>
        <p:nvSpPr>
          <p:cNvPr id="31" name="Rectangle 30">
            <a:extLst>
              <a:ext uri="{FF2B5EF4-FFF2-40B4-BE49-F238E27FC236}">
                <a16:creationId xmlns:a16="http://schemas.microsoft.com/office/drawing/2014/main" id="{EF0EAE81-2891-F31D-FAB3-4C8571F1B84D}"/>
              </a:ext>
            </a:extLst>
          </p:cNvPr>
          <p:cNvSpPr/>
          <p:nvPr/>
        </p:nvSpPr>
        <p:spPr>
          <a:xfrm>
            <a:off x="12847362" y="761121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2" name="Triangle 31">
            <a:extLst>
              <a:ext uri="{FF2B5EF4-FFF2-40B4-BE49-F238E27FC236}">
                <a16:creationId xmlns:a16="http://schemas.microsoft.com/office/drawing/2014/main" id="{5B3EA6E3-A7C3-E5A8-4760-6D3BA1CDA51A}"/>
              </a:ext>
            </a:extLst>
          </p:cNvPr>
          <p:cNvSpPr/>
          <p:nvPr/>
        </p:nvSpPr>
        <p:spPr>
          <a:xfrm>
            <a:off x="-207167" y="-327904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3" name="Oval 32">
            <a:extLst>
              <a:ext uri="{FF2B5EF4-FFF2-40B4-BE49-F238E27FC236}">
                <a16:creationId xmlns:a16="http://schemas.microsoft.com/office/drawing/2014/main" id="{4CD26B89-8852-B552-43F1-85EF1C3F40A2}"/>
              </a:ext>
            </a:extLst>
          </p:cNvPr>
          <p:cNvSpPr/>
          <p:nvPr/>
        </p:nvSpPr>
        <p:spPr>
          <a:xfrm>
            <a:off x="8898364" y="-2950233"/>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4" name="Oval 33">
            <a:extLst>
              <a:ext uri="{FF2B5EF4-FFF2-40B4-BE49-F238E27FC236}">
                <a16:creationId xmlns:a16="http://schemas.microsoft.com/office/drawing/2014/main" id="{96CDD970-E378-C40C-12C6-60328D4BAC2B}"/>
              </a:ext>
            </a:extLst>
          </p:cNvPr>
          <p:cNvSpPr/>
          <p:nvPr/>
        </p:nvSpPr>
        <p:spPr>
          <a:xfrm>
            <a:off x="3618656" y="8710697"/>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5" name="Rectangle 34">
            <a:extLst>
              <a:ext uri="{FF2B5EF4-FFF2-40B4-BE49-F238E27FC236}">
                <a16:creationId xmlns:a16="http://schemas.microsoft.com/office/drawing/2014/main" id="{C417EE1F-7E80-09EC-1633-D54BD59E4243}"/>
              </a:ext>
            </a:extLst>
          </p:cNvPr>
          <p:cNvSpPr/>
          <p:nvPr/>
        </p:nvSpPr>
        <p:spPr>
          <a:xfrm>
            <a:off x="-3181146" y="4087585"/>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6" name="Triangle 35">
            <a:extLst>
              <a:ext uri="{FF2B5EF4-FFF2-40B4-BE49-F238E27FC236}">
                <a16:creationId xmlns:a16="http://schemas.microsoft.com/office/drawing/2014/main" id="{3BEB8E89-759F-AA97-6A5A-BD6E45BE5DEB}"/>
              </a:ext>
            </a:extLst>
          </p:cNvPr>
          <p:cNvSpPr/>
          <p:nvPr/>
        </p:nvSpPr>
        <p:spPr>
          <a:xfrm>
            <a:off x="13559420" y="-178413"/>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48" name="Audio 47">
            <a:extLst>
              <a:ext uri="{FF2B5EF4-FFF2-40B4-BE49-F238E27FC236}">
                <a16:creationId xmlns:a16="http://schemas.microsoft.com/office/drawing/2014/main" id="{0A24469D-AB3D-C936-98D0-0CD524CE34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482962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8510">
        <p159:morph option="byObject"/>
      </p:transition>
    </mc:Choice>
    <mc:Fallback>
      <p:transition spd="slow" advTm="385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4E43A6-0763-E64A-33F9-AF0BB22AC3B4}"/>
            </a:ext>
          </a:extLst>
        </p:cNvPr>
        <p:cNvGrpSpPr/>
        <p:nvPr/>
      </p:nvGrpSpPr>
      <p:grpSpPr>
        <a:xfrm>
          <a:off x="0" y="0"/>
          <a:ext cx="0" cy="0"/>
          <a:chOff x="0" y="0"/>
          <a:chExt cx="0" cy="0"/>
        </a:xfrm>
      </p:grpSpPr>
      <p:sp>
        <p:nvSpPr>
          <p:cNvPr id="37" name="Rectangle 36">
            <a:extLst>
              <a:ext uri="{FF2B5EF4-FFF2-40B4-BE49-F238E27FC236}">
                <a16:creationId xmlns:a16="http://schemas.microsoft.com/office/drawing/2014/main" id="{09965CD2-B13E-9348-38EA-69F6184800F6}"/>
              </a:ext>
            </a:extLst>
          </p:cNvPr>
          <p:cNvSpPr/>
          <p:nvPr/>
        </p:nvSpPr>
        <p:spPr>
          <a:xfrm>
            <a:off x="9018628" y="9380702"/>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21" name="Group 20">
            <a:extLst>
              <a:ext uri="{FF2B5EF4-FFF2-40B4-BE49-F238E27FC236}">
                <a16:creationId xmlns:a16="http://schemas.microsoft.com/office/drawing/2014/main" id="{73A3DA13-BC2D-0E6C-20C0-6FD94B16B305}"/>
              </a:ext>
            </a:extLst>
          </p:cNvPr>
          <p:cNvGrpSpPr/>
          <p:nvPr/>
        </p:nvGrpSpPr>
        <p:grpSpPr>
          <a:xfrm>
            <a:off x="1120217" y="1081810"/>
            <a:ext cx="8293414" cy="2248811"/>
            <a:chOff x="1120217" y="1081810"/>
            <a:chExt cx="8293414" cy="2248811"/>
          </a:xfrm>
        </p:grpSpPr>
        <p:sp>
          <p:nvSpPr>
            <p:cNvPr id="6" name="TextBox 5">
              <a:extLst>
                <a:ext uri="{FF2B5EF4-FFF2-40B4-BE49-F238E27FC236}">
                  <a16:creationId xmlns:a16="http://schemas.microsoft.com/office/drawing/2014/main" id="{D7FC5706-F405-F470-4893-AE489A429061}"/>
                </a:ext>
              </a:extLst>
            </p:cNvPr>
            <p:cNvSpPr txBox="1"/>
            <p:nvPr/>
          </p:nvSpPr>
          <p:spPr>
            <a:xfrm>
              <a:off x="1120217" y="2130292"/>
              <a:ext cx="8023783" cy="1200329"/>
            </a:xfrm>
            <a:prstGeom prst="rect">
              <a:avLst/>
            </a:prstGeom>
            <a:noFill/>
          </p:spPr>
          <p:txBody>
            <a:bodyPr wrap="square">
              <a:spAutoFit/>
            </a:bodyPr>
            <a:lstStyle/>
            <a:p>
              <a:r>
                <a:rPr lang="en-US" dirty="0">
                  <a:solidFill>
                    <a:schemeClr val="bg1"/>
                  </a:solidFill>
                  <a:latin typeface="Lucida Sans Typewriter" panose="020B0509030504030204" pitchFamily="49" charset="0"/>
                </a:rPr>
                <a:t>Strict rules, constant surveillance, and public punishments mirror how institutions maintain order through fear and discipline. The game enforces obedience much like real-world systems of control.</a:t>
              </a:r>
              <a:endParaRPr lang="en-BA" dirty="0">
                <a:solidFill>
                  <a:schemeClr val="bg1"/>
                </a:solidFill>
                <a:latin typeface="Lucida Sans Typewriter" panose="020B0509030504030204" pitchFamily="49" charset="0"/>
              </a:endParaRPr>
            </a:p>
          </p:txBody>
        </p:sp>
        <p:sp>
          <p:nvSpPr>
            <p:cNvPr id="4" name="TextBox 3">
              <a:extLst>
                <a:ext uri="{FF2B5EF4-FFF2-40B4-BE49-F238E27FC236}">
                  <a16:creationId xmlns:a16="http://schemas.microsoft.com/office/drawing/2014/main" id="{001694ED-FA21-CE91-5B30-1E021ACC4C03}"/>
                </a:ext>
              </a:extLst>
            </p:cNvPr>
            <p:cNvSpPr txBox="1"/>
            <p:nvPr/>
          </p:nvSpPr>
          <p:spPr>
            <a:xfrm>
              <a:off x="2008093" y="1114341"/>
              <a:ext cx="7405538" cy="535531"/>
            </a:xfrm>
            <a:prstGeom prst="rect">
              <a:avLst/>
            </a:prstGeom>
            <a:noFill/>
          </p:spPr>
          <p:txBody>
            <a:bodyPr wrap="square" rtlCol="0">
              <a:spAutoFit/>
            </a:bodyPr>
            <a:lstStyle/>
            <a:p>
              <a:pPr>
                <a:lnSpc>
                  <a:spcPct val="80000"/>
                </a:lnSpc>
              </a:pPr>
              <a:r>
                <a:rPr lang="en-US" sz="3600" dirty="0">
                  <a:solidFill>
                    <a:schemeClr val="bg1"/>
                  </a:solidFill>
                  <a:latin typeface="Game Of Squids" pitchFamily="2" charset="0"/>
                </a:rPr>
                <a:t>Social Control theory</a:t>
              </a:r>
              <a:endParaRPr lang="en-BA" sz="3600" dirty="0">
                <a:solidFill>
                  <a:schemeClr val="bg1"/>
                </a:solidFill>
                <a:latin typeface="Game Of Squids" pitchFamily="2" charset="0"/>
              </a:endParaRPr>
            </a:p>
          </p:txBody>
        </p:sp>
        <p:sp>
          <p:nvSpPr>
            <p:cNvPr id="15" name="Triangle 14">
              <a:extLst>
                <a:ext uri="{FF2B5EF4-FFF2-40B4-BE49-F238E27FC236}">
                  <a16:creationId xmlns:a16="http://schemas.microsoft.com/office/drawing/2014/main" id="{0F651E8F-6B97-1BFA-85B9-65AF5E7C22AD}"/>
                </a:ext>
              </a:extLst>
            </p:cNvPr>
            <p:cNvSpPr/>
            <p:nvPr/>
          </p:nvSpPr>
          <p:spPr>
            <a:xfrm>
              <a:off x="1231014" y="1081810"/>
              <a:ext cx="500957" cy="431859"/>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2" name="Group 21">
            <a:extLst>
              <a:ext uri="{FF2B5EF4-FFF2-40B4-BE49-F238E27FC236}">
                <a16:creationId xmlns:a16="http://schemas.microsoft.com/office/drawing/2014/main" id="{6D92A6D2-8ADB-0FED-8FB4-73315CFD3662}"/>
              </a:ext>
            </a:extLst>
          </p:cNvPr>
          <p:cNvGrpSpPr/>
          <p:nvPr/>
        </p:nvGrpSpPr>
        <p:grpSpPr>
          <a:xfrm>
            <a:off x="-10322489" y="3385438"/>
            <a:ext cx="2395198" cy="2395198"/>
            <a:chOff x="1714656" y="2970857"/>
            <a:chExt cx="2785602" cy="2785602"/>
          </a:xfrm>
        </p:grpSpPr>
        <p:sp>
          <p:nvSpPr>
            <p:cNvPr id="23" name="Oval 22">
              <a:extLst>
                <a:ext uri="{FF2B5EF4-FFF2-40B4-BE49-F238E27FC236}">
                  <a16:creationId xmlns:a16="http://schemas.microsoft.com/office/drawing/2014/main" id="{BCDFD697-F6FA-78E4-CD49-59C3C3F745D1}"/>
                </a:ext>
              </a:extLst>
            </p:cNvPr>
            <p:cNvSpPr/>
            <p:nvPr/>
          </p:nvSpPr>
          <p:spPr>
            <a:xfrm>
              <a:off x="1714656" y="2970857"/>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4" name="Oval 23">
              <a:extLst>
                <a:ext uri="{FF2B5EF4-FFF2-40B4-BE49-F238E27FC236}">
                  <a16:creationId xmlns:a16="http://schemas.microsoft.com/office/drawing/2014/main" id="{26703EF1-45CF-F3A9-F3B1-60C6308E4FC7}"/>
                </a:ext>
              </a:extLst>
            </p:cNvPr>
            <p:cNvSpPr/>
            <p:nvPr/>
          </p:nvSpPr>
          <p:spPr>
            <a:xfrm>
              <a:off x="2404971" y="3661173"/>
              <a:ext cx="1404969" cy="1404969"/>
            </a:xfrm>
            <a:prstGeom prst="ellips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5" name="Group 24">
            <a:extLst>
              <a:ext uri="{FF2B5EF4-FFF2-40B4-BE49-F238E27FC236}">
                <a16:creationId xmlns:a16="http://schemas.microsoft.com/office/drawing/2014/main" id="{5A074EA5-7E6A-F2C4-17D9-6CD091DEBB4E}"/>
              </a:ext>
            </a:extLst>
          </p:cNvPr>
          <p:cNvGrpSpPr/>
          <p:nvPr/>
        </p:nvGrpSpPr>
        <p:grpSpPr>
          <a:xfrm>
            <a:off x="4862800" y="-3040506"/>
            <a:ext cx="2395198" cy="2395198"/>
            <a:chOff x="7432431" y="5138219"/>
            <a:chExt cx="2785602" cy="2785602"/>
          </a:xfrm>
        </p:grpSpPr>
        <p:sp>
          <p:nvSpPr>
            <p:cNvPr id="26" name="Oval 25">
              <a:extLst>
                <a:ext uri="{FF2B5EF4-FFF2-40B4-BE49-F238E27FC236}">
                  <a16:creationId xmlns:a16="http://schemas.microsoft.com/office/drawing/2014/main" id="{52C748FB-8CD8-0257-0887-BBDB64F8E7B1}"/>
                </a:ext>
              </a:extLst>
            </p:cNvPr>
            <p:cNvSpPr/>
            <p:nvPr/>
          </p:nvSpPr>
          <p:spPr>
            <a:xfrm>
              <a:off x="7432431" y="5138219"/>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27" name="Rectangle 26">
              <a:extLst>
                <a:ext uri="{FF2B5EF4-FFF2-40B4-BE49-F238E27FC236}">
                  <a16:creationId xmlns:a16="http://schemas.microsoft.com/office/drawing/2014/main" id="{45CE85D0-50EF-3B01-3CF1-72DC49194890}"/>
                </a:ext>
              </a:extLst>
            </p:cNvPr>
            <p:cNvSpPr/>
            <p:nvPr/>
          </p:nvSpPr>
          <p:spPr>
            <a:xfrm>
              <a:off x="8191874" y="5897663"/>
              <a:ext cx="1266714" cy="1266714"/>
            </a:xfrm>
            <a:prstGeom prst="rect">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grpSp>
        <p:nvGrpSpPr>
          <p:cNvPr id="28" name="Group 27">
            <a:extLst>
              <a:ext uri="{FF2B5EF4-FFF2-40B4-BE49-F238E27FC236}">
                <a16:creationId xmlns:a16="http://schemas.microsoft.com/office/drawing/2014/main" id="{C3F029E7-6FA1-7CEB-9466-99359C54EE5C}"/>
              </a:ext>
            </a:extLst>
          </p:cNvPr>
          <p:cNvGrpSpPr/>
          <p:nvPr/>
        </p:nvGrpSpPr>
        <p:grpSpPr>
          <a:xfrm>
            <a:off x="17752803" y="3361261"/>
            <a:ext cx="2395198" cy="2395198"/>
            <a:chOff x="10854900" y="2865282"/>
            <a:chExt cx="2785602" cy="2785602"/>
          </a:xfrm>
        </p:grpSpPr>
        <p:sp>
          <p:nvSpPr>
            <p:cNvPr id="29" name="Oval 28">
              <a:extLst>
                <a:ext uri="{FF2B5EF4-FFF2-40B4-BE49-F238E27FC236}">
                  <a16:creationId xmlns:a16="http://schemas.microsoft.com/office/drawing/2014/main" id="{72F9EC45-3AAB-BCCA-2A7C-47B82BA85644}"/>
                </a:ext>
              </a:extLst>
            </p:cNvPr>
            <p:cNvSpPr/>
            <p:nvPr/>
          </p:nvSpPr>
          <p:spPr>
            <a:xfrm>
              <a:off x="10854900" y="2865282"/>
              <a:ext cx="2785602" cy="2785602"/>
            </a:xfrm>
            <a:prstGeom prst="ellipse">
              <a:avLst/>
            </a:prstGeom>
            <a:gradFill>
              <a:gsLst>
                <a:gs pos="0">
                  <a:srgbClr val="E08D08"/>
                </a:gs>
                <a:gs pos="99000">
                  <a:srgbClr val="A26A0C"/>
                </a:gs>
              </a:gsLst>
              <a:path path="circle">
                <a:fillToRect l="50000" t="50000" r="50000" b="50000"/>
              </a:path>
            </a:gradFill>
            <a:scene3d>
              <a:camera prst="orthographicFront"/>
              <a:lightRig rig="threePt" dir="t"/>
            </a:scene3d>
            <a:sp3d>
              <a:bevelT w="165100" h="165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0" name="Triangle 29">
              <a:extLst>
                <a:ext uri="{FF2B5EF4-FFF2-40B4-BE49-F238E27FC236}">
                  <a16:creationId xmlns:a16="http://schemas.microsoft.com/office/drawing/2014/main" id="{9DD3D1C0-98C2-13AC-59F1-4A1A849DBCFB}"/>
                </a:ext>
              </a:extLst>
            </p:cNvPr>
            <p:cNvSpPr/>
            <p:nvPr/>
          </p:nvSpPr>
          <p:spPr>
            <a:xfrm>
              <a:off x="11566454" y="3548326"/>
              <a:ext cx="1362495" cy="1186732"/>
            </a:xfrm>
            <a:prstGeom prst="triangle">
              <a:avLst/>
            </a:prstGeom>
            <a:noFill/>
            <a:ln w="63500">
              <a:solidFill>
                <a:srgbClr val="5B2A00"/>
              </a:solidFill>
            </a:ln>
            <a:effectLst>
              <a:innerShdw blurRad="84437">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sp>
        <p:nvSpPr>
          <p:cNvPr id="31" name="Rectangle 30">
            <a:extLst>
              <a:ext uri="{FF2B5EF4-FFF2-40B4-BE49-F238E27FC236}">
                <a16:creationId xmlns:a16="http://schemas.microsoft.com/office/drawing/2014/main" id="{5EE2553B-8882-6A33-195C-50A8D5DD73BE}"/>
              </a:ext>
            </a:extLst>
          </p:cNvPr>
          <p:cNvSpPr/>
          <p:nvPr/>
        </p:nvSpPr>
        <p:spPr>
          <a:xfrm>
            <a:off x="12847362" y="7611214"/>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2" name="Triangle 31">
            <a:extLst>
              <a:ext uri="{FF2B5EF4-FFF2-40B4-BE49-F238E27FC236}">
                <a16:creationId xmlns:a16="http://schemas.microsoft.com/office/drawing/2014/main" id="{AD9A3C9D-3A26-66D3-91F0-B5C9BE523346}"/>
              </a:ext>
            </a:extLst>
          </p:cNvPr>
          <p:cNvSpPr/>
          <p:nvPr/>
        </p:nvSpPr>
        <p:spPr>
          <a:xfrm>
            <a:off x="-207167" y="-327904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3" name="Oval 32">
            <a:extLst>
              <a:ext uri="{FF2B5EF4-FFF2-40B4-BE49-F238E27FC236}">
                <a16:creationId xmlns:a16="http://schemas.microsoft.com/office/drawing/2014/main" id="{926466DD-1C46-469A-AB47-3CB2E0AF0353}"/>
              </a:ext>
            </a:extLst>
          </p:cNvPr>
          <p:cNvSpPr/>
          <p:nvPr/>
        </p:nvSpPr>
        <p:spPr>
          <a:xfrm>
            <a:off x="8898364" y="-2950233"/>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4" name="Oval 33">
            <a:extLst>
              <a:ext uri="{FF2B5EF4-FFF2-40B4-BE49-F238E27FC236}">
                <a16:creationId xmlns:a16="http://schemas.microsoft.com/office/drawing/2014/main" id="{CB166C63-3695-B271-04D0-6D22671823F3}"/>
              </a:ext>
            </a:extLst>
          </p:cNvPr>
          <p:cNvSpPr/>
          <p:nvPr/>
        </p:nvSpPr>
        <p:spPr>
          <a:xfrm>
            <a:off x="3618656" y="8710697"/>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5" name="Rectangle 34">
            <a:extLst>
              <a:ext uri="{FF2B5EF4-FFF2-40B4-BE49-F238E27FC236}">
                <a16:creationId xmlns:a16="http://schemas.microsoft.com/office/drawing/2014/main" id="{CEE8A9F4-F8C7-A9D6-9DC2-FB0BA8E1A639}"/>
              </a:ext>
            </a:extLst>
          </p:cNvPr>
          <p:cNvSpPr/>
          <p:nvPr/>
        </p:nvSpPr>
        <p:spPr>
          <a:xfrm>
            <a:off x="-3181146" y="4087585"/>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6" name="Triangle 35">
            <a:extLst>
              <a:ext uri="{FF2B5EF4-FFF2-40B4-BE49-F238E27FC236}">
                <a16:creationId xmlns:a16="http://schemas.microsoft.com/office/drawing/2014/main" id="{6C242433-F82A-A331-EA4C-58F0590AD500}"/>
              </a:ext>
            </a:extLst>
          </p:cNvPr>
          <p:cNvSpPr/>
          <p:nvPr/>
        </p:nvSpPr>
        <p:spPr>
          <a:xfrm>
            <a:off x="13559420" y="-178413"/>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14" name="Audio 13">
            <a:extLst>
              <a:ext uri="{FF2B5EF4-FFF2-40B4-BE49-F238E27FC236}">
                <a16:creationId xmlns:a16="http://schemas.microsoft.com/office/drawing/2014/main" id="{8DBD3B13-A287-6064-BC1A-677DA859C69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40545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6203">
        <p159:morph option="byObject"/>
      </p:transition>
    </mc:Choice>
    <mc:Fallback>
      <p:transition spd="slow" advTm="162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6B5942-3081-AD54-DAFA-45CB9DEB88D4}"/>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105B8ABA-9F93-61EF-D221-4C4A9D169C40}"/>
              </a:ext>
            </a:extLst>
          </p:cNvPr>
          <p:cNvSpPr/>
          <p:nvPr/>
        </p:nvSpPr>
        <p:spPr>
          <a:xfrm>
            <a:off x="8495907" y="5013930"/>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2" name="Triangle 11">
            <a:extLst>
              <a:ext uri="{FF2B5EF4-FFF2-40B4-BE49-F238E27FC236}">
                <a16:creationId xmlns:a16="http://schemas.microsoft.com/office/drawing/2014/main" id="{95F11318-E2F9-2FFB-047B-A2E6EA32AC16}"/>
              </a:ext>
            </a:extLst>
          </p:cNvPr>
          <p:cNvSpPr/>
          <p:nvPr/>
        </p:nvSpPr>
        <p:spPr>
          <a:xfrm>
            <a:off x="2882997" y="602355"/>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 name="TextBox 2">
            <a:extLst>
              <a:ext uri="{FF2B5EF4-FFF2-40B4-BE49-F238E27FC236}">
                <a16:creationId xmlns:a16="http://schemas.microsoft.com/office/drawing/2014/main" id="{FF07AA15-7708-E51B-20FA-0D77D0E8482C}"/>
              </a:ext>
            </a:extLst>
          </p:cNvPr>
          <p:cNvSpPr txBox="1"/>
          <p:nvPr/>
        </p:nvSpPr>
        <p:spPr>
          <a:xfrm>
            <a:off x="2426677" y="1751403"/>
            <a:ext cx="7373815" cy="2585323"/>
          </a:xfrm>
          <a:prstGeom prst="rect">
            <a:avLst/>
          </a:prstGeom>
          <a:noFill/>
        </p:spPr>
        <p:txBody>
          <a:bodyPr wrap="square" rtlCol="0">
            <a:spAutoFit/>
          </a:bodyPr>
          <a:lstStyle/>
          <a:p>
            <a:pPr algn="ctr"/>
            <a:r>
              <a:rPr lang="en-US" sz="5400" dirty="0">
                <a:solidFill>
                  <a:schemeClr val="bg1"/>
                </a:solidFill>
                <a:latin typeface="Game Of Squids" pitchFamily="2" charset="0"/>
              </a:rPr>
              <a:t>Power, inequality and exploitation</a:t>
            </a:r>
            <a:endParaRPr lang="en-BA" sz="5400" dirty="0">
              <a:solidFill>
                <a:schemeClr val="bg1"/>
              </a:solidFill>
              <a:latin typeface="Game Of Squids" pitchFamily="2" charset="0"/>
            </a:endParaRPr>
          </a:p>
        </p:txBody>
      </p:sp>
      <p:sp>
        <p:nvSpPr>
          <p:cNvPr id="13" name="Oval 12">
            <a:extLst>
              <a:ext uri="{FF2B5EF4-FFF2-40B4-BE49-F238E27FC236}">
                <a16:creationId xmlns:a16="http://schemas.microsoft.com/office/drawing/2014/main" id="{4778FD4D-0C80-6A78-FA7E-90886519FE24}"/>
              </a:ext>
            </a:extLst>
          </p:cNvPr>
          <p:cNvSpPr/>
          <p:nvPr/>
        </p:nvSpPr>
        <p:spPr>
          <a:xfrm>
            <a:off x="7010673" y="-617392"/>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4" name="Oval 13">
            <a:extLst>
              <a:ext uri="{FF2B5EF4-FFF2-40B4-BE49-F238E27FC236}">
                <a16:creationId xmlns:a16="http://schemas.microsoft.com/office/drawing/2014/main" id="{2E15D8F9-4176-F49A-8F06-A77658A3F502}"/>
              </a:ext>
            </a:extLst>
          </p:cNvPr>
          <p:cNvSpPr/>
          <p:nvPr/>
        </p:nvSpPr>
        <p:spPr>
          <a:xfrm>
            <a:off x="3462801" y="5143328"/>
            <a:ext cx="1219747" cy="1219747"/>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5" name="Rectangle 14">
            <a:extLst>
              <a:ext uri="{FF2B5EF4-FFF2-40B4-BE49-F238E27FC236}">
                <a16:creationId xmlns:a16="http://schemas.microsoft.com/office/drawing/2014/main" id="{044E07EB-08CC-D775-1BC7-8A2962A51464}"/>
              </a:ext>
            </a:extLst>
          </p:cNvPr>
          <p:cNvSpPr/>
          <p:nvPr/>
        </p:nvSpPr>
        <p:spPr>
          <a:xfrm>
            <a:off x="-593229" y="3825210"/>
            <a:ext cx="1099483" cy="1099483"/>
          </a:xfrm>
          <a:prstGeom prst="rect">
            <a:avLst/>
          </a:prstGeom>
          <a:noFill/>
          <a:ln w="127000">
            <a:solidFill>
              <a:srgbClr val="EE1A7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17" name="Triangle 16">
            <a:extLst>
              <a:ext uri="{FF2B5EF4-FFF2-40B4-BE49-F238E27FC236}">
                <a16:creationId xmlns:a16="http://schemas.microsoft.com/office/drawing/2014/main" id="{E0508EF1-A322-650F-6EFC-B2E7700F3526}"/>
              </a:ext>
            </a:extLst>
          </p:cNvPr>
          <p:cNvSpPr/>
          <p:nvPr/>
        </p:nvSpPr>
        <p:spPr>
          <a:xfrm>
            <a:off x="11496645" y="913251"/>
            <a:ext cx="1241235" cy="1070030"/>
          </a:xfrm>
          <a:prstGeom prst="triangle">
            <a:avLst/>
          </a:prstGeom>
          <a:noFill/>
          <a:ln w="127000">
            <a:solidFill>
              <a:srgbClr val="239F9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pic>
        <p:nvPicPr>
          <p:cNvPr id="18" name="Audio 17">
            <a:extLst>
              <a:ext uri="{FF2B5EF4-FFF2-40B4-BE49-F238E27FC236}">
                <a16:creationId xmlns:a16="http://schemas.microsoft.com/office/drawing/2014/main" id="{A8D74DFB-F936-E552-91E5-4C89EECB1B0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715457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466">
        <p159:morph option="byObject"/>
      </p:transition>
    </mc:Choice>
    <mc:Fallback>
      <p:transition spd="slow" advTm="34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theme/theme1.xml><?xml version="1.0" encoding="utf-8"?>
<a:theme xmlns:a="http://schemas.openxmlformats.org/drawingml/2006/main" name="Office Theme">
  <a:themeElements>
    <a:clrScheme name="Custom 8">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FF2600"/>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0" id="{A4ED7585-4E00-AF49-8AA2-3488C58EF919}" vid="{80B2A3F6-1CC5-C345-B925-18F2EACB11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D35050652B14644B1DDD1C8114E3722" ma:contentTypeVersion="5" ma:contentTypeDescription="Create a new document." ma:contentTypeScope="" ma:versionID="c9b41bd83d690dafd6d819176fef76fe">
  <xsd:schema xmlns:xsd="http://www.w3.org/2001/XMLSchema" xmlns:xs="http://www.w3.org/2001/XMLSchema" xmlns:p="http://schemas.microsoft.com/office/2006/metadata/properties" xmlns:ns3="8eb2cc8e-8ae0-4520-b377-a4be76656fec" targetNamespace="http://schemas.microsoft.com/office/2006/metadata/properties" ma:root="true" ma:fieldsID="79b5b1c95b241fb1b6fe1c0006d3176c" ns3:_="">
    <xsd:import namespace="8eb2cc8e-8ae0-4520-b377-a4be76656fec"/>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eb2cc8e-8ae0-4520-b377-a4be76656fe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_activity" ma:index="12"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8eb2cc8e-8ae0-4520-b377-a4be76656fec" xsi:nil="true"/>
  </documentManagement>
</p:properties>
</file>

<file path=customXml/itemProps1.xml><?xml version="1.0" encoding="utf-8"?>
<ds:datastoreItem xmlns:ds="http://schemas.openxmlformats.org/officeDocument/2006/customXml" ds:itemID="{9EDEF904-FB4D-440A-B1CA-EFD15EEA10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eb2cc8e-8ae0-4520-b377-a4be76656fe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D4636A4-79A5-4366-A9E8-0A81D8A46B0B}">
  <ds:schemaRefs>
    <ds:schemaRef ds:uri="http://schemas.microsoft.com/sharepoint/v3/contenttype/forms"/>
  </ds:schemaRefs>
</ds:datastoreItem>
</file>

<file path=customXml/itemProps3.xml><?xml version="1.0" encoding="utf-8"?>
<ds:datastoreItem xmlns:ds="http://schemas.openxmlformats.org/officeDocument/2006/customXml" ds:itemID="{1905E8B7-1AD1-4E6C-A26A-2864079103D6}">
  <ds:schemaRefs>
    <ds:schemaRef ds:uri="8eb2cc8e-8ae0-4520-b377-a4be76656fec"/>
    <ds:schemaRef ds:uri="http://purl.org/dc/elements/1.1/"/>
    <ds:schemaRef ds:uri="http://schemas.microsoft.com/office/infopath/2007/PartnerControls"/>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Office Theme</Template>
  <TotalTime>8508</TotalTime>
  <Words>1329</Words>
  <Application>Microsoft Macintosh PowerPoint</Application>
  <PresentationFormat>Widescreen</PresentationFormat>
  <Paragraphs>113</Paragraphs>
  <Slides>21</Slides>
  <Notes>1</Notes>
  <HiddenSlides>0</HiddenSlides>
  <MMClips>21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vt:i4>
      </vt:variant>
    </vt:vector>
  </HeadingPairs>
  <TitlesOfParts>
    <vt:vector size="33" baseType="lpstr">
      <vt:lpstr>Futura Light</vt:lpstr>
      <vt:lpstr>Raleway Medium</vt:lpstr>
      <vt:lpstr>FUTURA MEDIUM</vt:lpstr>
      <vt:lpstr>ONE PIECE</vt:lpstr>
      <vt:lpstr>Aptos</vt:lpstr>
      <vt:lpstr>Game Of Squids</vt:lpstr>
      <vt:lpstr>Arial</vt:lpstr>
      <vt:lpstr>Open Sans</vt:lpstr>
      <vt:lpstr>Lucida Sans Typewriter</vt:lpstr>
      <vt:lpstr>FUTURA MEDIUM</vt:lpstr>
      <vt:lpstr>BYGONESTTYPEWRITER-DEMO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Microsoft Office User</dc:creator>
  <cp:lastModifiedBy>Wilber Amaya</cp:lastModifiedBy>
  <cp:revision>65</cp:revision>
  <dcterms:created xsi:type="dcterms:W3CDTF">2023-02-21T11:01:12Z</dcterms:created>
  <dcterms:modified xsi:type="dcterms:W3CDTF">2025-06-25T05:38:12Z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0x0101005D35050652B14644B1DDD1C8114E3722</vt:lpwstr>
  </property>
</Properties>
</file>

<file path=docProps/thumbnail.jpeg>
</file>